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9" r:id="rId4"/>
    <p:sldMasterId id="2147484042" r:id="rId5"/>
    <p:sldMasterId id="2147484040" r:id="rId6"/>
  </p:sldMasterIdLst>
  <p:notesMasterIdLst>
    <p:notesMasterId r:id="rId20"/>
  </p:notesMasterIdLst>
  <p:handoutMasterIdLst>
    <p:handoutMasterId r:id="rId21"/>
  </p:handoutMasterIdLst>
  <p:sldIdLst>
    <p:sldId id="2147482419" r:id="rId7"/>
    <p:sldId id="2147472784" r:id="rId8"/>
    <p:sldId id="2147483622" r:id="rId9"/>
    <p:sldId id="2147483631" r:id="rId10"/>
    <p:sldId id="257" r:id="rId11"/>
    <p:sldId id="2147483627" r:id="rId12"/>
    <p:sldId id="2147483628" r:id="rId13"/>
    <p:sldId id="2147483626" r:id="rId14"/>
    <p:sldId id="2147482460" r:id="rId15"/>
    <p:sldId id="2147482445" r:id="rId16"/>
    <p:sldId id="2147482461" r:id="rId17"/>
    <p:sldId id="2147482450" r:id="rId18"/>
    <p:sldId id="21474824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C3E5E-7244-E7B9-37E3-38104C84F0D2}" name="Charlotte Hanby" initials="" userId="S::chanby@magnoliamarketaccess.com::2e78f824-fc24-440f-8bdb-3b293f5fc9ef" providerId="AD"/>
  <p188:author id="{1FCF5A73-6F67-C2C8-D1DC-537007566CF9}" name="Charlotte Hanby" initials="CH" userId="a2691b0bf45a1c43" providerId="Windows Live"/>
  <p188:author id="{EFC7F983-5FDF-A5FB-A5C3-F5650F9D9A71}" name="Beni Turner" initials="BT" userId="S::BTurner@magnoliamarketaccess.com::78039c66-8985-4928-9083-08fe6b607d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7B2"/>
    <a:srgbClr val="E9ECF1"/>
    <a:srgbClr val="F1F6EE"/>
    <a:srgbClr val="F3FBFF"/>
    <a:srgbClr val="FEF3F0"/>
    <a:srgbClr val="EAF3FB"/>
    <a:srgbClr val="FFFFFF"/>
    <a:srgbClr val="0A1220"/>
    <a:srgbClr val="224174"/>
    <a:srgbClr val="00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39D4F-0604-407C-9034-396A2A29994F}" v="5" dt="2025-10-23T14:58:05.376"/>
    <p1510:client id="{819E7BCB-B734-4D81-AE7D-412252BE3704}" v="403" dt="2025-10-22T17:43:47.409"/>
    <p1510:client id="{CD18EA8F-DEF0-4703-9471-0B21FC8D5FE9}" v="794" dt="2025-10-22T15:30:59.328"/>
    <p1510:client id="{EF72ABF4-3E5D-C20A-EA9F-F853BBD53D94}" v="312" dt="2025-10-22T16:25:57.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csokol.SYNAPSENY\OneDrive%20-%20vresource2\Desktop\Webinar%20Map%2010-25.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csokol.SYNAPSENY\OneDrive%20-%20vresource2\Desktop\Webinar%20Map%2010-25.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Sheet1!$B$2:$B$51</cx:f>
        <cx:nf>Sheet1!$B$1</cx:nf>
        <cx:lvl ptCount="50" name="Value">
          <cx:pt idx="0">PBM</cx:pt>
          <cx:pt idx="1">PBM</cx:pt>
          <cx:pt idx="2">PBM</cx:pt>
          <cx:pt idx="3">PBM</cx:pt>
          <cx:pt idx="4">PBM</cx:pt>
          <cx:pt idx="5">PBM</cx:pt>
          <cx:pt idx="6">PBM</cx:pt>
          <cx:pt idx="7">None</cx:pt>
          <cx:pt idx="8">None</cx:pt>
          <cx:pt idx="9">PBM</cx:pt>
          <cx:pt idx="10">None</cx:pt>
          <cx:pt idx="11">PBM</cx:pt>
          <cx:pt idx="12">None</cx:pt>
          <cx:pt idx="13">PBM</cx:pt>
          <cx:pt idx="14">PBM</cx:pt>
          <cx:pt idx="15">None</cx:pt>
          <cx:pt idx="16">None</cx:pt>
          <cx:pt idx="17">PBM</cx:pt>
          <cx:pt idx="18">None</cx:pt>
          <cx:pt idx="19">PBM</cx:pt>
          <cx:pt idx="20">PBM</cx:pt>
          <cx:pt idx="21">None</cx:pt>
          <cx:pt idx="22">None</cx:pt>
          <cx:pt idx="23">None</cx:pt>
          <cx:pt idx="24">PBM</cx:pt>
          <cx:pt idx="25">PBM</cx:pt>
          <cx:pt idx="26">PBM</cx:pt>
          <cx:pt idx="27">PBM</cx:pt>
          <cx:pt idx="28">PBM</cx:pt>
          <cx:pt idx="29">None</cx:pt>
          <cx:pt idx="30">None</cx:pt>
          <cx:pt idx="31">PBM</cx:pt>
          <cx:pt idx="32">PBM</cx:pt>
          <cx:pt idx="33">None</cx:pt>
          <cx:pt idx="34">None</cx:pt>
          <cx:pt idx="35">PBM</cx:pt>
          <cx:pt idx="36">PBM</cx:pt>
          <cx:pt idx="37">None</cx:pt>
          <cx:pt idx="38">PBM</cx:pt>
          <cx:pt idx="39">None</cx:pt>
          <cx:pt idx="40">None</cx:pt>
          <cx:pt idx="41">PBM</cx:pt>
          <cx:pt idx="42">PBM</cx:pt>
          <cx:pt idx="43">PBM</cx:pt>
          <cx:pt idx="44">None</cx:pt>
          <cx:pt idx="45">None</cx:pt>
          <cx:pt idx="46">None</cx:pt>
          <cx:pt idx="47">None</cx:pt>
          <cx:pt idx="48">None</cx:pt>
          <cx:pt idx="49">None</cx:pt>
        </cx:lvl>
      </cx:strDim>
      <cx:strDim type="cat">
        <cx:f>Sheet1!$A$2:$A$51</cx:f>
        <cx:nf>Sheet1!$A$1</cx:nf>
        <cx:lvl ptCount="50" name="State">
          <cx:pt idx="0">AK</cx:pt>
          <cx:pt idx="1">AL</cx:pt>
          <cx:pt idx="2">AR</cx:pt>
          <cx:pt idx="3">AZ</cx:pt>
          <cx:pt idx="4">CA</cx:pt>
          <cx:pt idx="5">CO</cx:pt>
          <cx:pt idx="6">CT</cx:pt>
          <cx:pt idx="7">DE</cx:pt>
          <cx:pt idx="8">FL</cx:pt>
          <cx:pt idx="9">GA</cx:pt>
          <cx:pt idx="10">HI</cx:pt>
          <cx:pt idx="11">IA</cx:pt>
          <cx:pt idx="12">ID</cx:pt>
          <cx:pt idx="13">IL</cx:pt>
          <cx:pt idx="14">IN</cx:pt>
          <cx:pt idx="15">KS</cx:pt>
          <cx:pt idx="16">KY</cx:pt>
          <cx:pt idx="17">LA</cx:pt>
          <cx:pt idx="18">MA</cx:pt>
          <cx:pt idx="19">MD</cx:pt>
          <cx:pt idx="20">ME</cx:pt>
          <cx:pt idx="21">MI</cx:pt>
          <cx:pt idx="22">MN</cx:pt>
          <cx:pt idx="23">MO</cx:pt>
          <cx:pt idx="24">MS</cx:pt>
          <cx:pt idx="25">MT</cx:pt>
          <cx:pt idx="26">NC</cx:pt>
          <cx:pt idx="27">ND</cx:pt>
          <cx:pt idx="28">NE</cx:pt>
          <cx:pt idx="29">NH</cx:pt>
          <cx:pt idx="30">NJ</cx:pt>
          <cx:pt idx="31">NM</cx:pt>
          <cx:pt idx="32">NV</cx:pt>
          <cx:pt idx="33">NY</cx:pt>
          <cx:pt idx="34">OH</cx:pt>
          <cx:pt idx="35">OK</cx:pt>
          <cx:pt idx="36">OR</cx:pt>
          <cx:pt idx="37">PA</cx:pt>
          <cx:pt idx="38">RI</cx:pt>
          <cx:pt idx="39">SC</cx:pt>
          <cx:pt idx="40">SD</cx:pt>
          <cx:pt idx="41">TN</cx:pt>
          <cx:pt idx="42">TX</cx:pt>
          <cx:pt idx="43">UT</cx:pt>
          <cx:pt idx="44">VA</cx:pt>
          <cx:pt idx="45">VT</cx:pt>
          <cx:pt idx="46">WA</cx:pt>
          <cx:pt idx="47">WI</cx:pt>
          <cx:pt idx="48">WV</cx:pt>
          <cx:pt idx="49">WY</cx:pt>
        </cx:lvl>
      </cx:strDim>
    </cx:data>
  </cx:chartData>
  <cx:chart>
    <cx:plotArea>
      <cx:plotAreaRegion>
        <cx:series layoutId="regionMap" uniqueId="{31A3DEFB-F8D0-4733-A1F9-BF0530222DF0}">
          <cx:tx>
            <cx:txData>
              <cx:f>Sheet1!$B$1</cx:f>
              <cx:v>Value</cx:v>
            </cx:txData>
          </cx:tx>
          <cx:spPr>
            <a:solidFill>
              <a:schemeClr val="accent1"/>
            </a:solidFill>
          </cx:spPr>
          <cx:dataLabels>
            <cx:visibility seriesName="0" categoryName="1" value="0"/>
            <cx:separator>, </cx:separator>
          </cx:dataLabels>
          <cx:dataId val="0"/>
          <cx:layoutPr>
            <cx:geography cultureLanguage="en-US" cultureRegion="US" attribution="Powered by Bing">
              <cx:geoCache provider="{E9337A44-BEBE-4D9F-B70C-5C5E7DAFC167}">
                <cx:binary>1H1Zc+M40u1fqajnSzcAYp2YnogmqdWW91pfGLLLRYL7vv36L2lZVTbL7ZlyO+KG1B0zbcsQmDjI
7WQC+vdt96/b6G5bvOviKCn/ddv9+d6vquxff/xR3vp38bY8ivVtkZbp9+roNo3/SL9/17d3f3wr
tq1OvD8IwvSPW39bVHfd+//8Gz7Nu0tP0tttpdPkor4r+su7so6q8oX3nn3r3fZbrBNHl1Whbyv8
53v7+v27u6TSVX/dZ3d/vn/y/vt3f0w/5ZcZ30XwUFX9DcZSfMQEw8w0Gbp/4ffvojTxHt42BDkS
piQSE7af9HQbw0A7TZK720rf1tX+jeee5v5Ztt++FXdlCYLc//9k8JPH30l3m9ZJNS6YB2v35/sP
ia7uvr27qrbVXfn+nS5Te/cHdjrK8OHqXug/ni75f/49+QUsw+Q3j1CZrtl/e+sXUP46fmkZfg8U
To8wpVQggtT9iz4FBTNyRISSlGO1n3WHyl/Rtgy3+9/974Dsx02wGIU6ACxefsTHqvLkL39TVUx1
xJDJBDXFTlXMp6godYSwNLmp6A/UdnPvsJns4r9/rOd1ZjL8iSSHoSKb1Usb8/dUhNIjKahQQuLd
YsunYEgGdgspodTD+3w/9w6Mjb71tbdN9r/931Xl58iJsoziHSAq9l8vrcHvoWKKI8Io57Doz3oT
jNURx4IITB9g2c/94FS2kf6eFol+hQmzH42dIDOKeIDIXDn71Xlud/4eMqAv1OSYMgEqMb7EU33B
CB0RE1GFOTibx2brKq0r/52zDdPqFag8HT3BZRTwAHH562S/Qv8cFxPiK84pIWQCiORHkiLTJIjs
APvV099s41cgAq5+N3ACxijVIYJx+YZggFNRSiITs92aT5yKIqBECjPG5M68TWLiv4pwm5RbCFEf
O/cn67zLDH4JiH+OfPLXf77/C8Q7QFQ+gcX9+zX4TdMljijGEHjJvzFdBB0xxqlEFKwYvPB+7p1T
+bQtfUjQqvQVzv7x2Akyo4gHiMzpcr86/9x4UfOISwZJyD55nETEYkwuBScKPYQDZD/3DpnTu/bd
chtngE9xt3/rucd6PiKeDJ/gMwp6gPhs3lJzyBEEWybEyebOXoFmPEnu8RFHkNOYEpzPY5+/2Zbl
9tavy7uqeoU1mwyfADNKeIDAOLP9Gj23Q3/PpEEqiZAEzTAfHA049yfAsCPKJacmBn80viaOxrmL
tu32NTrzc+QElVG8A0Tlr69viAo9IsokQHY9JPCTkAxj0BdOmeKMP+do/ir0kCbblx7oeUP2Y+AE
k1G4A8Tk7A2pMJMdMWlSyh/oydG5P9YUJYCUkWDe9nnNJEw+C6Otn74mTv45coLKKN4BonK6eWlj
/qb9gmySYBPS+J0ioInjx4gfYYBFIQl4PfYso8/e3HX6Nt3//jlr+ryaPB47wWQU7gAx2byhT6Hs
yATqhbK9T5lYL66OCAYGAInn6cnNVid3vw/Kw7AJHqNgB4iHffbSAvymjsgjyCUZQ5Q8G3xhBKaN
ipEw3k/6QIKlUVpsv71CQewfIydwjHIdIBxnb5mrIMgiGcNKPNRUJrm9BCIGKVOYUHa5f01QOfP1
KxDZjZqgMYp1gGhs3pCONEE5GBFgqp66c8EBBQxR2L6GMkFhsy36aJt822vM/+48fo6coDGKdYBo
rE5fWoPfNFXqaCyTULnntSbuHLhICIqBfQE28v7F9nPvLNYq+aa3rwl8fwycYDIKd4CYzN+QGCby
iCmwV/QhdZ8GvmCvqARrRcbgd3xNNGUOTkR/e0Uy8mPgBJNRuAPEZPHXfq8+Zyt+U0/IEdCMREKV
ZLfmk2REmkdQtge+BT3wwxNMFndp4b2mtvVj4ASTUbgDxOT04xtioo5MIH8h7H3er2PMjzhjQHHJ
HSiA2dOEpNm+Rk1O73bjJoiMoh0gIidvqSXoSElQEA7E8O711McrDFUWLIFn+dnd8hiRk7TW5ev8
yaOhE1xGAQ8Ql+Vqv1v/ufW6r70D64hM6IV4zKFAWHwEwdiYp9B7uzZRkSVwjVq/9CDP5+v7cRMo
RpkOEIrVG6oIJUeQhnPoJdot+JQ/USawWqBB+AEQNOleWaXt9vfx2I2aoDGKdYBonL5hMkKhwEi5
CVyV+azBGnsjKB+Z4Z8G7bHBOk2Lf9Ah8XT0BJ1RzANEZ/WW6NAjUyokyL5laJK4Y0zBwUPmLtE0
LfkG1O8r1GQ3bILEKNIhIvGGKQlFRxhQAMbqgUGcJO9SQduq5CaTP6taj/VkFUU6SXX5Ckh+jJyi
cphJyfHVS2vwm0mJhESQCqLEA3EF3vuxd1cS9AcaU6F1dWfdJrXe41e2rOzHTRAZRTtAPTn+8oaI
QE2KCCI5e2jdmlgs6E0lUghh4ofUfWK3jkFp6tuwf+mJno+4fo6cogLiHSAqH65fWoPf1BNIFKEX
AoruD6VEaEZ5rCf31V0BaQnhk2jrQ7X1X3qO57HYjZrgMAp0gDhs3pBspBzqVAp4LWi022cbj3FQ
cPhBAakF4dZ+0Xcs40bDiZPyVV2oj4ZOABklO0BAPq32a/PP80JoDYYzC4qZ/CEfV08VA9y6MAlw
kep5pvGTLm/TpNTJS4/0vI48GjrBZRTwAHHZQKFtF/L8c1ygRmJyAZT8Q1sjmhissRsVnIjA+7Rk
4kY2uizTutAvPdHzsPwcOUFlFO8QUXnLcAvqhARYlB8x7q/aAu1BBKq+D7WSiTMZ13b8N8teCcyP
wVNsDjPw2ryhi4dEHpoZxxrv87QKRnD8hDJMuEn3WvHgW9KkelUFa7MfOEXjMB392eV+Xf65/YLu
YGVKaGM0+fO0yn3fNjDF0AWxn3WHxllx572mW3s/boLFKNQBWq1Te78q/xyLsY3OBI7kR5Vk0hwk
IHWXUCTh/KGha2K1diSVvS1SSOFfQT1Ox08QGkU9RIRmb4fQeBAbzsWNCcouLJ56e3UEqgJp/j5s
nnj707ub4nVnf3+OnKIC4h0gKtef3w4VEwPza0oq8fMVXzjza8IZLeBefqb6jymv67vuNceBHoZN
8BgFO0A8Ttdvh8dIQUJXKSQrD3hMtERALgOhGdzF8OByJn5+bCFd3xXlXf/SMz0fFT8eO0FmFPEQ
kfny0ir8Hr0CJS3o2iJ0PLF4/zKfZpGCHUFUjOC00AN5PPUwgMyXtAhfeqK/x2U3cooKiHeAqJxD
Re6tckjQF6ngPPYD1XJ/Nu4x2SLEkTSlHLnjncIAVfnYfp3fJUnZR832VUeyn46eoDOKeYDofPq4
X6E3iMokpCMEDjZCx+P9axKVSQSn5aElVaEHawc69RidT3dl9e6jhp6iV8EzGT7BZxT0APG5XO3X
6J/jAzEZJxKor4dTWAq044n2QMyGoa1oPBN0/5rgc+nD/TTvVuXrOlafjp6gM4p5gOhcQaD/VrbN
hPwSQaMw2cdmE48D2iMVtOIBsb9DZ+Jxru4vNnh9TjMdP0FoFPUAEbp+Q6ofsk5JwbShh9a7KYMJ
fcUmNcl4I8guZoDS5WP7dg3eB+6Nurvb//o5lX4+KHg0dILLKOAB4vLxDaMCuKYFSDCpgF7eacbU
roFfgpCBQdfFs3bt9S7n58gJKqN4h4jKW7KXFJrCGIF/JoYM7mDjnHDF4UDd/WuS+n+8K2KgIX9f
SX4MnIJxmOTlpzdOZ5SCVf+bq0CAioFLJ+CWNigm70DZL/+OwvzUp3Bpn7f/5f9uuH4MnGAyCvf/
Q0H+/sq8H9cKOttqO7u/j/DRrXkvv3tvtOF+xMnQl2KDnWNYffvzPVZw6OHR5W3jhzzxG4/agH8Z
dbctqz/fG1ICnQY3UygK7I4YKzbv37UQTsNbUIBGcC4PQVwO0fd49eH7d8nY4vfnewg5EASECFSR
wwV8wPu8f1eOYcSf7+G8BkQb0NIsCNx3AXEJ/nEJ5Hka9cBn/1iRh5/fJXV8nuqkKuGDgafIdn82
SsggZoGjHSacWIPLGSlYhfH92+0lbCn4a/z/dF+0dapxsWKJK6QTBAa+RH4+bGSjs3maB7KyWCbQ
TWkI91r4qlj1ceKujUK767IgjS0igU9SxJNFSIfGJg2OYkvK0LiWWVw6ws+YnqWoUjb2g+4MJ0Z9
FxQEn3S+F32kJK9mWSy17fmxu0kR9TsnIaJxitwsbOyhol1UsTEs0zzmV3VSd+B3f1xN+cwSQHQ2
WQFoyiSUwTLAmkKP/9MVCHpZNGmTZauuwN05d0u18Ppa2aSqRrnguV+eD4zoL/NBhRvOmiMuBZxe
fjofMTDqvDDMVq1RmFbnRTfe0Da2dmENXp4JNsl0JiioY0j7oIiIydiO/RjboeZ4KH0erVo3Lx0S
BL2lemYspOnqq4ZEdNH7gXv58qTPiAcHf+FwHXQlwTYdeyUfTxogUrZxUkarmvt9aBl1EVglIoI5
dceK3vr92RjFXEK7IAVGbrKYnpJwZ2ocRCuMWhZukiIe5h0vcHtWRwq8z0sbBaNf11MJ0FY4DoUU
hRbEp6J1oRf5cYj0Kve7yLRN3y0jJ8/j1JEFHiy/97uzuqjxSVuGzXKIRJXNdMnL35YZfAH0dcEJ
a+BTwKg8fYwIl6KPazNY5XUY+05X9qXDPde9VjxL0X+Z7Nc9xBCGe0AJnNmTFFr3n05W5Coyq4IH
qwwPw0Uqi9KpDNDgzM9Cf9WXmgWOSFQo/8u8v24jhgSHjAoDqwSlioldCr2g1R7PglXS5k1mNYBm
a9ZtayW6Dn5vLqrgmg0gC4H7AHihFX4yF9VGixtf6ZXGuefkXS9CK0NFf+z1rfnh5U00ftYje3s/
1xgTUzhUh6BEPAEviCtuFAbsoaEfWuykrojXkTYb7Lw8j3puHpOPpNz9diVPcat5VBY87fTKRawJ
nK4NQCjaJ8RyG5Nd+VrHldUVVaqtocgCd4Ziz4fLD15SmMneGWUdO6wo6KcgHC6ZffoMTY9DnbMK
nqEpPSfDTU4sbzC8jWv28Tr1JHNKbvb/xZ7fL+FkieGQCQhuAuUILRQTOBuPN+ngCr3ypWt+KgIe
r6FO359mQeIvCjNLSqsy0i6x2r7zhO22dd+sWp503zCP8uI2a1S8Dt3EXXrIiNeuduF/hsC4eHl1
nntOhsC3j5eHUoX4ZHlCZrrtIAxjiUzBb/q+poXd5JECiCLe8mViBJmw+sAQYmakbbhBDekjy0xc
d1WHKT1WlXJXnZbmqTJ4Kea88dPASX0lmsXLz/rrroW2XuiVk5hBRAK126dIIpVUaRm1ehUr1Id2
6MkutJOyrGYvzzPRetgx0IU0dr1AV+t4gmhiYbUBOYtrlBpOmKTDhdKDoa0kTNlxVFJ29fJcU3N+
P5mARkzwjkxJyEOfCtXLkpW0C8CcQ7nA8aTbOCjKajsCVZm7JPPsrGv7Y1x34osRJ96iS1n1XxYW
mhBGTXy6XaVpIuDFoWYOhwvIROaoyAwCmuEuRd0W/UpEBIxppTozW3l1NlwY0E93w3xX21rXcWH1
mR948N9hIS0eI3Zceo27VnXdn1eNIrVV5kFW2HlU1domYTxsIr90177OyeUQme73pqujj7KPhs0Q
FV1rqbzgVyLvwjWJJTtuCgQGt4xbcsnqkF9xP0PLCkt84ie0rx2UaePaEO1w0XuuWVtR4jdncYGq
beT26GYwIIwrjawfLNUl7vdYGixbJ3EeD1bSZO5yKDEt54Hwa98yRTHGCGlIkZXkhG595eJbiGfN
D61pZrnVuU1s2GXn0u9RU9HWiavO9GelDPyNZ4JmUwamBReNvql9MN5p6bHvXmpIYicxhI124iLp
2a1WXj1HPqeLliIIhhLRld+kqMksCXLxReZtIS9THMB+A+33wnmYKpg+ywrjQpISbCcqa/FloC5z
ulB5GzGOLVkKj9Ezk85y3ZatJXRkXKvU7DfgZ6KPed63Z/fL6/K2mpHERxeZmfvhOh1E5K9c7HFz
TVDsb0JPxfUsH/wgm8FpbLBWNe6Pi2oACyVxZ3xN0hB2ZIo6jOwowsOy1hmsXc+kLu0CIf+adpp+
qgsUGTbxUHJuhkQkTkDhc1pf+xteZZ5T5kLfFEi1ieUWRe8t1KCiwRpve7kKPNP8IJOmIJZBYG1j
k+ibyIvJHBcp3QYsNyILlCYqLFfHwwVrja6yq7DozlGTd2e6p43vCIr114hXYJoGHH3EPaLRzBz3
Ydym7lrWQevZvS8r7QwdhgAGx+kwT5oI9pKIq2HjtX3kWi4c3uytqmyGi5gZCNlDDHFO7ZdZbwcg
QGnFQTu4dgkbbIZKP9v6rYeWaSdh97KQdueF63fpsvYhY+AsNa65H8KCIY/2G8+IgnUoo5kajNDp
CtqdpUaUz6tA4KXXDuksL11m90ZaXHiVr1dIFslx67XU1nGkHU5KtMFmMqzrHPEl9MO4114lZimt
w23Ok3DTw2y26zJxFg9iEeohs/PE7RZIB+YXKUHtMhovUNpXlhHWpoOMbrCh2Z/YmCfFXHVpbNMi
iUIbVpV8VLo5017SrwOs5r6fm/O29tO1AiWxfKPOrDBulZXHIFYUysL2wzBy+qaqLVJS16oY/VKI
0tx4sT4rukpaTWN2TtNLaoPDMecs1x+4y+NZX2bkOGKRjeqQ2VmVtItQxcgOB+xb/oC4ozI6WFr5
l6Xf36iMbLPaKGeBEZtOz2likaEhKwPJzzkv3cRqzCyy+06CV6sz8jU26XowJbYaok99rlsnpPy6
adzjNBHe5yojw8ynfbf2oxgMMB1jpJj0p1yb5qYayvwC66hcGw0LnWHgJ6HIe5lZNA5EqcLRiHjl
XY7CbNnjNKitxG3c3Oo9M1jjlKbYcg1PnNQsggdKI7gUwWp6MnxgAzXnXRu59axqiDquMM7PIFCi
vtNysBehQNGHIuu9DzVB7VWfMogf0jKTnpU1Q78JxWDO3JiLOQ0r+S2IdbHqIt6t/FzFMClE0ZvC
Q5eSte2laPt+Zg51PRv9D7O6NGt8W2d5fF5WYrAFaFq0ogaFUICEqWsXPcQioezAFya8tDkSGkxR
0loedcEjCE+JZRZA6lPD/nNiCPPmakB0UbcNzewiI/FZiaqPIhpyB7e6OaX5IAPbi1IZOBUPaTBn
AYmPjawM50kQsnNUd+Wci9r7VAVee2zWnVNpt10HbY0qi8hWfTWDrnQtlpBS2w3YyVWiCn9t5hC3
W6SV5XJoYtiYAcQOkCJExkXUF2IW98XnJJVsjuKq+VLTRH6vaBf2Fk8wuSYxE5+6dlDDAjFt2H3d
dpab1hCPJV2+zIZBnXZGzi+KqOxtM00z26hysYQMWi1Vh0llZbgu7jIi5Sxrg36dV+ZGxBRtlFu0
kQ0HBk6gyJZACJOIRS0idRG5uetbrumakPwHPgWaosDXhjaAfagitQZQ1VXH6sEBJxxVVmI09LYb
UHkhKgNYgzwpHZnmxIEGxZnLgySzetdji1YY0ZzLqpm1UtMPYV+m515Vmlbs4mDlBjnZwApqx4wb
O29cvGgYg42tkg0cEUW2Gyty7uURW7JcmCfK80qryAZ25bIcO7Fs00WEhmweDaXc1hWIBIYmt5uy
1aYtK7i0wwpdJhd+k5DISlpcWl7peh8T1JmnNZLpGRpcCPuVmXIrK40gmfWhkVJLB020iMJEfGEh
BxInzb3jzmAydVyXRqveUP1dBen4SWW29UVFjU5aZqaa0jbCBHw6VW1hJ2nDTiFjzxZhLAQkADhd
R7ivQLuqbNMGcXSecVadybLrlmZe+srWSi7jbihWrUwMq8GuPE7zzt0EdSIX1GvimzDJBZ+Fmco/
UY/lc86D8LtisXbtTGTpyqgT4JKCqPgoyuxrDB89K/KURrZiA4ns0h2aLcpo0IIRKI2Vl9UQy0Iz
XGXnfsIcGgz1MXZ7baM0mAHiehbG5LY1VOboOnNDC04ulLPE8/qNUHV6I3DSrIcuMBypwAfmvjks
eta7DpVhdY5RU94ERQg2O4/Aa4ARKEKvshsq8pB9qFCdiPIW6vaSWogmnf/dN/rcrnQZ+aDYVQJp
UmV8z7mfbDqWkVPdsvqD4bnNDS20/OLVqkisJFFG5HRokAzcXh9HIraBEUmWBqf9mpBAebOYN5/6
CutTFMa5Y8gmwlaQB6ml2xDbEEV5pz3phVNFObAaJHdXLI06E56q6pY0CdCGtjpyorAFn5GSvo/t
qK45h+gy9WsLB3m3xG5brXERZ7VTUZKCOesH70qaAentjpF6xVQHbgQDOwT7MlJgfcrBuNaRQnMF
V8LPMnAKCxNl1TobdH2bQW4EGYYfOYkRwyoUUn91ybiVgVFCG19kJLEEKbolR6b7sWfE3BokM74T
Xrcnruy9a5YMgY1T+NiOduoDTnRjkZoVX92MaggnkbLzUn+AwNidVS5Hlh/ml9z86HlDYvUDmFc3
cmFTxR8RS5CFpHEpmi60ApEMNhJyTgeDW0VS9TYNUWx1EJw4Qvi+hZPCsyTk2FZi0tRWnb4JI+In
NnwNDrdqv0rBVXpL0hlkXvP2rhpMtYBcntp5QdQ8xFLYYczXpIyZjXWDrZjVc+kpz2aSGI5wYTuj
oMPHPYsX9YC3QwYf7Ke1XJA+D6047qMFrXR3lXPi26SW3iZImu9GhkwrH+LE4k1D1hqI3VkJbNZa
w3VYS4WAHiBd04M+F/Ui8yt0E1ZYWZDjg9eBQGhN65TOSqXzedxW5QmquuAkxN0i5B5E8xBw2ZBU
c6dqu7OWI2z5tONLVuS+jeJGQmqSOVEtfXAQqXve4RJZVRRkc1nBDcGFkc4yIx0WmOvUinP1teiN
eF70GT+uMuAOBg+tgra8qE1jqzmdp67fQ5yiTpO4XMdG/qWNh7M6dNdVyj9khbsBkwuEUaSrY14M
34Pc+wgV/EtBkkUG0bSdBNFWId0uhhBISlGpG8xQaQ+FVzvKwOwDNCkXM5SSm05hCKwMD4y8T1YR
LypHETQP6uy480Vr1R6/jRuVWSQGVttiBmQEXlvXnwZzuO0aveJBTea5iHRr96r3PqGs9AarKGS4
pkXWWH3fWzrV5gIPsybXn7umK5dQDzhh+Qckm/o6l7ma+aW+EqbnL0WrQrvIm/qzQQo569qmWjaQ
w5zUdWEsiy4Y1bxHa2Zq8ZmXNFnoOOfSKf22WOmcAz3aBmM6IZTfLdIWQwiti5BaA+bDSdUwo5j7
cXfJoFr4DXHRG2sji4DQsUJVSrQgDWnN40rGZRlYud905xEpxs8jeRhseyCdWyAusFutvLiCHS3a
MCssYDVpUFkoiPAcl56fWiHEQ0th1sI4repKaKc00iC3DAWkKS9bSDlDpe2iJu4X6YXu99LloIAw
K5QYmCshEYEDsJHvEJlCWuTBtq+dFMwL8ExjTaNPa/dL7UGC4Bo55BgpYceBHrrTHHzcR5m7/cag
DLJkLYxZ1eccnQYG082sUj2kHbUAs9SWgWkneMxOsO6au2Ag7VnAe3yCcDjMsVeEaz9s3S9ebADJ
7VGBL3HJqhlnBWQi3tCgmzRtOdtUfjOmvKpKe9tnWfkpTxoIHSKDo0WGzWIFsT18tMETY+ankKA7
rPeGucAC8quWV195FBNHFxD+WdTPzlkx2CFuklWSeYE9gMtfkbAER1qa7tr0GZACJST5shbAEYyV
mvv5mowasz7lxcrlJtRswqhZwB0i8ef7P1EyJpeIQ9qfikAtBGPDkphhti3jCnKwriDAEkizPWsH
CHsMSDah1jMk/EqFsJi68JmF/Cqf3xPFWdRBGaVLpVOHwBtHsc6QpbWvFoaCR4z9NlzzoUoWPGbl
p1RXIIAO4BPBjgwXJRAv50xH+HNcI0A9CRE8c9sVq4Il3XnYQbw7GD5aDmE9bLqs7yu7QyAXjYEL
zxikfXnjZ6nN+iBfQKgGuX1dR6JwmtBtQ0sPwIoAeQnGoMaQnaBCOSltWL4KXRTHsP/RYJyo1Mu2
QP7pBQoDYBTlcKyKoiQWjlQFlEzuVr6VeEM6r8K2pSdRXqFThlt2nAYDVMgGBuSVO4Tr+31n6GSY
NwEgYA5V9DEqouHCr0oOaVJnjM/nZ+53IwF2zTIgzbqI6nFNohqqbBh+BKy601Q0sGxAUtoUZ8OG
JDhZpCMVV9bJsBG9254NUSudNNXDnFPYARVF8NmqGT8wCviVR5QxU34jnSxKgc8XmXS6RKDPMYIh
YUKLlUjGd9MKVgvzDjYstA/2mwY+aNYPhWJO3hros48ZDZywCtVCl7DvfQPCayyAZ3XuiSdsEPf7
AF8Wc9wEsJvMAT406Ix0C1RiYjrgzpsPFenwicKtu258N926PurOe9cH1TF8UGFq1lCbbCt37WY4
3YairFYq7wzT6ssmQo1VRC6+hOQAJEwIB/rL9bwQImC3TRYq0eQE8pbiU6XG5Y1RFK7rFJapKVNy
2YZVAJEWPDgpQ/9bPMTZNpcapu7qsllHVe+uKqBcY6uWRrkdes/2EDByVQ7jVKHDYzC+NzUrG9vH
GlKPKrtNkFS2gmLeomwKd40qQKeqXFD2DjTQrXsFjEWiFlXRVDMv5f3GBAp8k8WN+6VoWc/sgQ/4
OPIIPktM7q5ZZMKTV5D5MCcBc7gY718oLSiLSoeNu6DNgJpjGQNKgVHa2KGsICdsVQ27RAzoxkNB
toVSpJHaUIsFnU4L5jopZKfzGoF9VBRWyuOecT1AQvBduBkIrKpxDxaoh53HMnetPRK7EAf0w9IQ
tXTgOzQg7ZPcb+4khzzZhgSj+1ymuvvaNRKqUCUE5AVQqZk38yGsAM+YBfkJLpvk1G+r+lqjVn7L
Gup+12mn1g3zo97yWvBMVLf5vGei9yyVwA5oVO5+CeDqtcQqC7NwHZECwe1EmU77Hf380FpwvmNd
d+Xx2zTrC+2Bct23CPz48T/XaQz/3n+D389fjt+y+PMn+Gau3dczvvhXcJfe2KJRTv9ofJofnwWz
Pzzd2Fzw5IdfOh3+ppdh922Pf/Pm/9joAG1xQPn/qO380ujw417AR20OuzH7NgfogaRwGGL8LkEo
jEKzw482B7iFAg58A6sPJ46gEQz6WH+2OQD//9DWYCK4Xg+uqoLj31AUhyj2d7oaoBtiSqoLBX1M
isHVVlC0ZHwsNDxqa1AkTaSbymhpSu9LG/odMIlhOuNg5BKDXxWNsUxQnX+WMf7cty2e16Kfl12z
rnohZ4ORk5XZxj203CqgrcGcr0CfokXRo8wRRp7YQLUX33u34VBvgb6JVJboxPCi7CucTECXBunJ
YjCq2jEjyGMyqfXcNZJuVnviMmi0PG8H7Yyaepy0EBNWTQ2FnTbPZ6VBiNO3tADTASR+E5/1JWFg
WmhlBVG3KkoBxCuQk04qWmHjvq2viYZo0Os7dwU0L3BhBr5oB5Mtysr7xGmsIdpuo4WII39TIY2P
AxOeCaFEn2NeFjNm8PxcmmJGdfSx7nqrNrvBgmiILWPRbNMaB8DiNa1T0Ky70YnyjsMWOEBTDamV
RTlfsLJFs4IWYtEmfWm3NPo/9r5tu05ca/NV+gXoAQgJuIV18iHLiR27Et9oxHEKSQiEQCDg6fvD
9v532dWdGnXfdVEeSZYXoMPUnN9hMu81Ic9OzeSQIHvbyZolBU/HH/G0eGA206XK6+bQSOt3am3l
EWlAtQdTVniRtreNHQ5OL4fVBDd8UXo/BqgxO5L7Yk5NdAvYUX9Dmtr9AXLz0OT+yxq55rYGh30t
ddaPhcrSGgDsqD/1Han8Ps6mEAmQrb+Nq5FfaiKSCzIEriSk3cDYaurvLAn4HRoT0aukXta0CBra
nyrH7DUXnTzDs+i/8TwenkF85g9zQ2pggGb0O2bS7FqAONgPvk7Ay+vsS+qRY7Sa1FWh44meHMm6
76lUKStViuwTUB69ohrJUBjr6Jy0K9I6AOamPuCQ6a9TG+MEliTC4IHVQSk1WlsMcdde9gPnqlhN
2F7aYB1tYbM2tYVEgR4UEfRi59AZc7VkJDrEPlWPaTwFbDfzqt3TWPIHFWuD2pw3+7mR5i6qTXQm
OOavEq/y62qe1WPXcRw7eZTK6iAB/h4aFcx7FxKcznSS59EBQUPdk8x72NAxf77pT8R5rgsk0AvU
O1nyw4ZEPywSrFA/puQiIGTc6n6HUe0NPrMVDhjAoJzmRYIvgq3k62Roezk7fGUajxvd1FbL57jC
0qQjX+oTTls8vF2q5TbVW17TgBO5rdlorgZDWV2SBfPQZRpfGLlZ2L3uJbCtqVl2s2u67wL77ygZ
NKnFPOMo4zM0GkUqkI91wAjOi02GZ2nX6RiNpPtFZ0A7fDTdzcudKa667DCNEb5e42VrX6pVBKWk
PWUl6t/sSzJjDSaBa/7UjUguW9qOXweV+BJnPSATuT24I81yu4zU3adzgw9qruILOiGI7DKCUw3s
xnRUPlGPLytNgUNfUf3mE2qQBTWMnH2+R/dYc+O7HHiDqNRY0tVCTpX7+A/fBtLsXZOkX3paJReo
iObbaPZm1/cuBjk0pskJsDWiHgDYy6BZMWsx9wATfeOeXSrkuQ0Nu4GybbmyPIpveaiyW2+DZi+w
IusC2Qh/zOPeFp42AqkXn/FFU4YrpktbH3Qlgjuz2um4MmXubGXzo9Eu37/MVuMbcyerZcjKAUS7
A9A6ZaVRGLklTeh1ZDfSgmVaTFC24OtHj9wr1TNWPfC2QmbZ96xPljK2RpaDWs9DK86TXT6Divg6
2coUEzWPrcyKqmFLmWefYjfehL76LKawLrQTp0b1f1KfXwH/1NAD5CVEZ7fzQA5kEkfH1oeqH9iO
hnN2zRi+sON0Xw8B8pjFlFncmluHcwz8CjHjMZIRu006dT9EKjqzCTEcIE61Y2lHyihtN9poOcs5
3/lZ7QZuLkmb8s+RCyCIm2N1yEy1qMIjoToyU6siQ7a+X7q6KdLO9qdp0l3pstoK1FzRc1vNUArE
v1DQmSsrZHcF6BLIZNxEFySmP/vIndqMfoFOS5f1NJKb2Fb8O/CLb0OQ/VxG0xSo35qDngBoN0s7
7UHfLDs1rLou4q1W7BgzdyPKo3ISan1uJlrGq2gLuorh0Ln5rgX4cZmn9ZEoJ0rUiZhgyaLDbEde
KL/U1zWL7tkSxkWao6aalwYsWkxOHkF4F2Zjt5/bmhdhPl52FYDswJjvNhyTYm5NeL3UYXrZY+Ef
1cLCHUV6HEaNLYPGFmBG/yRLd9vJLP0l41SeEm/Dx5QFZhfV9VcXDQAhloDssdeHQhKbASaC7APa
PneZ5DyxxbSuiAdk0qdKrSQqNmFCuZpdnPM72wzPYnEAx9tsOc+i992eVJN0ZevicCnatR/3YLna
axOxs0bM/4JlBaSI8egzWZdk7+OxNWUzBupUt3W3S4ZgKoYo7n4NNK73axNDRWlq4Gzdj1GbeGez
Id+paPoWAqQG/ozTPo8tPQZs/Inend+BLR/DxfJ7H3WA50g9FZT4ujQJDT71Cb3nSxuWDNuwUNB2
fssUzuF2IDsHAeK1z8ZqjyQhe4YEdLpNqYzAR9gth0hzUg4JWy5RYnkKVo5nc1lN6l6lIwRDQ4IM
l6cK6FyvL/O+SVHsDigfpmA64Ez3h3rA71YNQV2IyjflynyBF2PeVcIisyIBLXzXZ+du6vxjGy76
0eOFL2fmgItSZFhFz+S609hFiOROjmkJKN6WvG6yvGCzqq6n2dXR5RDzaC7EsLJznNsNDLWAk11W
PTg2Bzcs6rOyJvFsMYkG7ElfBfupVuN1SvsEK6blVWEsYPQiWT2OwXk0Z0DDKQQEDd9zS5s9Hyx/
yK10KAxXqfYgG9sWSowW4BS0ShfIFOpjFBq7l7PmpfYUWKjo5z/bJo5voqZy976X/tSJ1P7BrDOF
RizcVWsuSp96wCVJB24hXS/qBllYM03BZYgqveyi2J4Mp0PZ9U6Vii/8AE1uhtvS9rgk+ikdNMDT
HqU9KJnwU89BEWti+qONxVSOvuYlcoZPs1GHJAiOVVyxUmfrd9X3ptsB+dXl7G1frlEdFVIM+gBK
zJXQvSTH1QA9kWI59qDAAZBzsMF6mD6vkPMW9WQGnFxTdrN4q++sGvwpI3Xwnbj8HLXd8MunEgkI
W9wh71h1GDVH5U5sBXBTyt3Yr9ji8PIWUxbe4gQ1N5BejEWXjwtkoZ4+kG4+zn6GMoGsdwsj6XmW
cVS4LFPHpY2OzEPfoKN+byZT/YI470gcjrzJGr2fpBr3czgDv56ioRzVwC+85deysrdQalAA5Zm6
WFY2X3GVidztVCDqaM/IepvXiK7RVToGDICf6oSONrLKq+oLYcBPsYUHXxV44GRCJRoEFY6EyoYh
INCwAgWSer3MIHktEFMQHKCSVNXUFAy6mnZz1sWqgH5mVhrIyziaXcNkHRcQ64jlp6gzULMFI9zE
J5yGf8xN8iUI8+kAbGAsq2T0dzxd1320rMO5UtQc1ESTT46u3+xK5H7t2K3MTVCq1blbkbfxTudU
3di0o0/DBtiouF2foiFyn3yTBgcZTb/6aon3nsYTxN0T2Wr45DKZUf0UVAyfc6/ja58ye7vBEvuY
Q5WwBOkjRL4cyoJR/fCuWkrwognBeQ/8LpCsqBRgwdoObTlNci55B3C/A4RwnF0CzCzLv+aBmzdB
xtVKkGgDgHpOYz8ViW36M4vqUpvkp9DxsONO5pdAPFm7V9GW9FdL757CxLvntKbq2vt2QB4/JCfC
JL3oVX4XTmMeFha5TLCrJ1dfAMLIBiQJyXKdSGh3gGWsf2jAlJ8G0fxEAVo1e4DU4KW9W+nV0nKz
k634aZsGp35gm+d0YlvM4s4dRjBGhz4K++9IX9g+jsl863i+lsiBbolU9IaoFbRsFGtyGSa53aXL
ip02tv4BLNR4ZTvSXq96yiD+WJy+2QhMADwZEU+tHcKq4ErOhyYSOArCvE8BA8rMIA/QefacVSEC
x1TR6FYCw/7D9Wn3fSVN+7QKE0ISy0kSIOSnoH7H0LdfodEzexqt2RU3zhwGBMZ9Fq0XcoEMo/Mo
soAI1mdZjf575NZox0Asg9RsBSB2pbwBmG6whCokJcpkAoWvzN1X+PD7CgyZse1KTIHs2a3g9KRf
p3pHBkhMejtMf4qhaQDlO3nqre9Oc9D+qudVFsPCU5SPw3Xdjw3qLOisoFqbPgOa6W6Jytdd7S2y
W4CiBa1Mtu85kTuVZ/wSN3aPwg+ITy7MIVBNBuolqPpX+e//R31ezUA/DWjvfrn9Vcn/9jrazB/x
JnT+f2M+9610v57/15374X4N//EX/c/vveE+jP3vPCUEHcbRrRfNFkPomV/tLfBabuY/eDLx1la8
q/0vsA9e1wrlTApgczO9/BcDivCyHqSn4OAidKiBGSP9NyAQIe8woO2KUQwHDaw1KRQTfxdWRqoH
clPTXxmIqDHfx13SBeBNu0muD5SOXf0jCXo6HFq7DEuyAxJNQWAGhgM0bfukDcBnzXV6mQuKQrTO
g9aefN7o4ZOmTRcshaln2j1RwMiz2QWMaVBFFST70a8UIXi81WJO9Y8sA4L6kzTEsnPFJIJC0URy
wK0kHe2bGwEFgkeeoGlfd4VBQdUARF8sbhmMFtR7cUNa9WcwTDig/5VFBHAbBMgJishNLo1R31DA
v+JkadTIUTCR/eLeQAl5QtGok5NOpqFPodSsHMCpVXYafHnIZcwPf1lRb3jrX+1Hm8XpL+JXXH9r
LEhi4IUEM4WbeX/9VZFsYCGTzyqqSS1LZwglosjzOLDqAHVqBaq1F65KRBEkwdq1n31CAImV4EOY
J5cO8oihBgwDt1B0hr7Y4t9+f5ObJP+/Al0gmui8g3bTcLFGkAdhWb6/x1lAlix6EjxDuT+FMRK6
tErtQWeJg3ys7R1jjzUNQXb+/rrv5fMv100AqMYxxavZgb99uC7UKSY1AcmekW1oQBRT2Onhm0gg
g6gKr+Qob1ounHOFEAbdZovfX/49hLpdPkU7IryGJk8Ax2IPvX/sCihPEM6CPAdweEEYQn3I6A9s
pMBdmFWm+iyDyESfSG2X8a4ewnAVBd7ArDEo//ZO0AaR4TUGwHk3I/4HobZIobtSS9g/J8xjyx0W
kNRRfaCwrg3JXmY8YY/9iCEAPsbSlD0a8BZ9jvQQ56T/h1nZkON3qwGcN15gRdF1mWFqyIdZcUyG
aqlb/hOJQEv7o7Fdw5d9wJshX44wk81YIr9//uhDJEs3h3SCXYKNihb16LL9YSryVdG8c8ET3m+d
NsFpdmLbEM1sxGCQ/qtk3RCGYQHPMkPOiYGgMhTjXdMxtZRtEPXtXd6Ipm93lpo+vm0m2Q5Pv7/N
Taj+15GBlRDemc3UAhcNdsuHWDJ6nvWhXecn2Ep6LAIoSEPMTzh7QgN4TcgU3HVxbbdN47zZfsiu
Gv9hfv42WHgRD3gEEsJZnpAEoe39YGU2HtwyMPPUahoghitEr9VD5hm6hV4RThH3h2rs6x+Noi0i
at81fURPWaCCqYaaAdF2i/yLwG+1EunbFQSKHfS4vx+u6OMGg7kJfEgM11qMGYZP5/2NzsS3XY6c
6mngMQOyptzQ6fGzXZ3s2tLbBXJrKIaaCf9mFtjMll1Wr0tw5wHOXgx5r+EDaNY1XK4aYVvHixYu
E+7KkYaBRpaVV2tTwvU4IyTGgVqi9jKE2hvfWkPLCTT5Hx4IXRTeLQCYmOE3yqHrgYsSLxX7EDGw
Mls7QeP/mFJDFdTDITpo2YLzMc8hpoTXBaGdL6/RU4+wfoKQ38JJB7Ef/mn2jjB7GCEz+8c9lHyM
4ujFiWQEPkgYIbe9+2FZ1HM9NFyY7rHrsYvsngx1lnyKI0GWKzKMC4Yj55NeHxoxL0sKKr73kC0h
4Ht2W9mVQ1fTQCL40AfjwM4ZBEhYJnMyNTo/1iPdpscMJMcSWqYNZel6Va8Pq2Y1iIBQ6+3Qkhh9
TJBpc2gfCgKGcn3ImnnG3BGqADkVwxpWDsA/HciLAHebu3quJBIM+3L5PKuCxReZmRW+wiB5wJ3L
oN1yA9fRpv4xD6y13SGf+mi6S4hZ3XXf17xH7dX0cVNCQtjMJyD3vvreZi1PHqZwirDI0qxCnjHZ
1iBF+f3a+Bg1MfopCEC80wF+RTRV+7A0COCpKso7/bhGzQBx3Ay6sBsKb5TRF2S0HoHi91f8GI1g
AUvAReLcxsuD879dcejhCfAN8d8htN4Wox+TLfzF8HLg8GaTpeyRK7JiEaLUdwMsHQgsWKe/v40t
nX23KeDdgoUbZwWaxcEQ+zcTLplGCz1T89AkcKSQwpmRBr+MFRbRSNRDG6HiSY38PA0ZZMxFJ6ip
9lXm4skUMEp5PRUurixUJBm7m0mvMyAnPmLTrctgJCwtXcHcYBGFolBhwiUYQA5nJTa7gPfv1sDa
mBEIjmu37fwJVo+bGOf9hiPWPZn/ySv2Ma7BzZSFSDfw1HhagprgfVyrGRcwbQ7p/TSCY833tO9j
JLGo0bFuk42wPYnIz1i2cNIQ/KjcS2YbwO657QoYRGJ+x2e2LenYyhXMkuxisoVIuw5hdLB66jbO
iS41dh33zZZTR0vWYHemkcU2+odJ/BDZMmRAgKY3HhkziDZAH0K1JW2zGtXG95kTBHsLTprtBlxA
xm3rvuxj8OUL7g3apW2LI1ZuIaUHel//gJIFaXw00+2vjK2H+gcUsCBhpNfbOMAmZNiZ2xmfkoJs
j7iAuBgOdZD25NDBoU6GcsF5gcf9h0f7kGXi0fKtBUCErYIGucj33s+Wm+so1aNZ7oFwb5HK9RZL
a9WrND9dmNWQ2S6o/dcHyCa387EJTIQJmVmjqwVINotcdchJMPp7ZKk9hgOMI8HqI9OKaNLKIMcS
S7zutug2ImyeZAxVXVw6ZCS4oHQ8xJ9QY0UYiqZKMBQOHBS4WapHhS0h8ljhT6/js4XC+sfvB+HD
HoUOHQgkMu1NepDDi/4hOkV+BQLObPB1alKD6PCa3sYimyfwiVksqvafwsKH42i7ZEKQ2Ic4ltDX
62PhFSqDrLWb06/DGGGFuMVtlCfOfoxPorrE0D33cKlCB6nhlu1PeuItUhYEPYyS72ftPqdsyLg6
cJdkCAbYkNNtj7ZiOAGaABvfzS0Oqrdpq6xvMZSzzlrsFeyibTqqet4mIlAywo98Ufl0G5rG4E5o
Dc/SQ83cVqf+frSTnLyPiXj47RBAkIiiBFnQx8oG6eAQVOG8fBViYfB6ubEmHYy4IVdnFq9Jv+yt
6FmXgQSJcyWAJVtpL0MNZQK0EMh2gqseesvkE29ESkrrzVz9DKUOT56PCYNdpzX6OVF67W8bw5r+
hwe1Dm3RFIXzustUm1Ngcsgfh/HgPc2mMzTKfDYFsKkmuiZhH+W7tu3zqFSzG3tewFhmV1UI2OMS
MCRzPWEzTGsPs1oBe4SChyaPozG5Y9CNJVUJox4gwGOXexFx5G+8chdOpMjMyhT6vHVFWYulCANJ
vfCxsEOn2GHK04rsaAMz2FfPTCwfxkRXfEcSF0flgvrUwCkDF0m+y2UM/qeiujqhq4XbWRP69Yrn
bRgeIx+J+FAFQybCfVebJrkHaV/VwX0Osnz+OsNE6T4Fg2uDW5wY6fhMe8b6+zWdqhZUpzGRGL7k
M9jAI5dANyDESLLGFFDqE+jJ0x7cSPYUNSprn0XcmWneYaks9lc+Ou8BCGsPJvTkeGvppv4MqWZH
3gQ1O0NSENT1cWJdDKPDL5G1xGGU54iA0f0EhBH0/mGN+qETAOJDx8J92yZdl16MOZdCX7d0rm21
V1Pl/HTtKa82cU3S+JHe8jYmFmLrRFTZAWuFAd8EOAxstdRDJmGRq4IE1MxO8H5Vy4WvhkDIo5cN
Tpuyzn2CADt1cqTfTDAyOlxgcfiAl54gbYnOY4esKy/cQrKZ3eg4TfHDvf5lIKXGv8FQk+ByqxkS
+wRxRh5D68Igjo5PsHEGaVouitZjepxbFcEVQpNpOxdDGkg8TkUoDpUfMwfpmZeKipxWoF4636Wf
FQ+U14e0JjA6XNSQEmbTDVOESjj/8nzDJNLeUVE/pOgGEaxXSaIHjBRcJQjZnxC1raBXAeF9qq8j
aWWkPwP2VRnfe4VAUO1BOhHcO0LWdkvLFOgw3oeVWKSF7bdWfbZrXRjQ9ltcxZCcQBSi8/we6LS1
ZY/SGyMbZ6PECVJGDHYWmItphZSlsDbfcvpEDHj6shMRtI0HJfw2YkRDOpvDTSdccNc26RbykwmU
W1rm3hksgLVFvnF0oB/xue71UQW4EAyfVSn+w1kycFxNiwhFZhvJbXqiLhEx/SPScJnCAZXkClhS
MAY9piJo60wkv6xFQWMPYKqQaZU+ixZYqGQmKDQpWPKjHR+cakfZYrwCsZqjGNckmj9lsIjjViRm
ulvvGFYWrkDwT/aJB/O2wFgfbDNPlwB/p/NmG5ppQiMTiSMWdmPcw4R3neAZ356n7wmxTwDcBP6O
zp1hdzVNOOjZxOcAgIouFRHG4m318HXI8ZWpCraH4255GYwRq6Yv33JcuJ7o9icyoDMKgb4/uHsb
6uD14/8Z5NfPASmI609pjGY80JW1gZieask62R+h1V3w0DZeZ1yrikklwzsU4JXJC/o6UWadHJYa
Ku+xry7aKF84LaJaTAu7gbHZYJSmuNH4SNwBY+tLwBx8yos6BOEDH2ODV1xhj6ZVaJ/y1xE0HXYQ
4trrM4lYokYrO9MyH50WeEjwa+Hr1L4uD8ZrjfFhicRv7Gmqt4ef2QI29lBF/XYZkQiGv1yMDVNx
vwYyGd0lnpRsw/u6kFZojnCXeMjtWyLZD/g9KBcJVtfgxHbrrwMarLAp9qUBDZugPwMsQtCHr2jC
OnfHKgSIFO69HA32dK6qDfkYPOZXTmlsnyJWtVg+A0XGiofvJyS7cGiitsYXxtP2A6QjTGWlbsNt
OzQr3e6/HaGG8fejrnQlD22V4XvhBY4qcgINn0buiryuFamgdEiPb0Oeq6nH7cyS1PgSnAAGF1ed
rHHOT5FdWXiPzE1l066zgWvBUQ8VzGolVcKgZHK6A7apARgAssE0ifEiNdW2nUecr/i7ehmZyg41
ksV5uSRwHcB3DYIfKnq4ixPdTFBeVKjz0e1lxOdhEBjwA0kj1efGwox7Xhowj4809BGgIgssX5+n
2nGAAr5XuHokKjM9bPoGVAF8Wbe173OEcnWYiY0RYbJewFm01w2OWOjagpbnA0xnOKrm7yGEBIg3
8Luauj69wcnKadGrwyg06t2fC6QOhMBFKzAcR/KyZywEpBiwAW4Bvj4QkRnv7i3xAs053Oujz3k1
YIhAYq81nqiu/ED3bA0jRDnXJ9vwRXO3rRrgVdsSf8VPswFeurCIxnh7XidljB89Fjg+byXQxwBq
vhW4MnS1dZsXgCwW1nwiXdTjEwyNVbCoJzoOWFevIMsaUd1zUJa25/FFxe2K71hfoTeOshyooaVJ
DYiSRzVKX1hlagMZqwYwQa+amm37CQ0WJEB4WI0dQiXU5wvOPLQXyjHMqPW2wRuhSMT4wlFWA4tX
Guo8egXzGJ7yu0d6xoNLzwdw/+ecqA2kNCOOu09pzQlzXxLAWAvfz1wFizgw30FpsAN0EUEdmgIE
Yo9JRaCGKHAY5pj8NUhWPBVrm+3YaCjfllsfg5ONd68jqZwBEk1kiB46l36FmCP9Uq+jD+56JNNA
FdYO3O0j4i3WV+C7FSOgoGTellEHKbA9oLzcUCotka8is84b47tHli/CRk8JVPL6zJjtIMmArXGA
IdPLSM18jxONaFoMUHjaoMx0lPYPQCThKfgaVlZVVcnpQsR861PkNvY5nyQkW98H8NN9eOzrcWry
MojXoX5YIZFNDEQqDAVHAeu5QU6ZpjQfoxGrvFF5XMJACzJ+KlIPZmrevT3J61zaTgEghgaLwC+3
5y/hRutpi3/wmm3RBNn/tnnl0GyfaF/Qe2gOt7+jURjgE9BTbh9EQw+KT6By37gNCTEHtnKFbJGf
V7dE3V5ho267Mm+2f3lbssgpEYlyCrIHFMALBL+F06Aq+3npSQqGvA+zz6NIK7DMPmwB2CfLCi0t
5BrttsurYN3gwAE8EX4kSMvchYXHOriD5QQTDNxyu/NagmmEKPLlQrTPcaTB+IHJfq3YWqnWFAbN
thuTL6CVt+erX4FGC58vVgOaPGwgJHoj9Umya6rGGl4Iy8bgbpS0w+edB4s3Xcq42tI4+BdxDeh1
t9saXzYcupXgHCk4hS4aqUy80Yy71s/bmkz5Gtdyk1O0DaSSCu2E+OF1QIADb0Gvhksc35sMUaCu
REw05Oa/L68+FPTAchAfsIJjBDeG7lkfCnrhwCEAr47vhDEMd51W1Yzd4A3CrA2SbQfpCcALNDTS
bvf++8tvOOpfWIDt8mzjatDPBt2tsHHf4wn9OJvADymgqtfQqIAB4y5QB2An/f5SHwB07Ca0zQlx
LUBW+P9Hkb+HHjLjSCX/s0bCejamtB1Pkhu0TttmP0f3GvwYIRTCIkn6BFP2Fhx/fy/vIYStIRtQ
oWh7sw3ocCy/+P1jo6lWDPhWVXd4ZxTCmKTRlo8PQ5aS/QpF5z+O898viM5RAA5gC4atieYfMIta
9CEaLYb81s4tDooKzj93kS41wtzbzv79A35sl4QnBHaLZpURGlOiSdpHIHPWKqlap9ntW8TwYhOy
FJBsLZQe5mTIpoPq+Np/GT1Z1K6Bbx/bnMBrcRcMK4SK/4DKRe9XOsYcpVSW4/BKczibwA6+H/Ml
DwOfLsTe6tdN5ZHXYY/PsAAjrkt0sMQUiGSEBnWXw/OAO7CB2G5EoQvPuEJDi8r+QBtiaFjMCC1L
iVBv8XHsDx6d5UJQT5b+lc/qXsPs74f14zRi4pKQhGivA0gWvu6P08iEdfCBT2cx1FtkWl8SoW6A
bPzLEmRjghcT/4+G4/PrRvwr4/5/ux5F29Fw++/vnbzSGdkIem+N57djb4ZOUxWhQWQ1RT/I6l9B
a+jhh8ZQ6MqNjUGwVf8WDojnQKKh0zu/HktIkrfZSGuNfdGiGREe+fcP+D7+AJ/FSwywUDdRCphi
/Pn9ovDLOst+pfUpbYMeLWzSpknJI+uxYf5dqNsuhanLwOCh+TiKzI+hruEx/MZwzp1eU5GJAh3B
Ooptgx+/f6o3KcZ/AysFVohL5RDIvBDz2ce4HobgZVJoN4/9GocCSjg6b2qEEQ3VRvPnsLbg0Ev0
vwK2mqPHyIpqEX1/Khc1VzitYcOCPbvugPxcxwmwh/Bzw2lVmdOC3ICaM2wQdTQvJY9BOX0f0NYS
ZVCv4qS1+0aPa+wgSw7Z0KDZJQXUdk3myBD2OX/l82qGYoTc8LaJ7IxuVnDDQDIzTkyif0CoINU4
odBIZbPTaGuHqXhLUNIAvya29kXbUtg60uCwYC9h7LXUqH2I0O1FEyN0ozTc0gA/xWgKcTLo8qLP
bTziA0ix2JieyaC3ZC54zW3QLwa4ShHCIQklWj24Bm0626GHL3THulSjP9B/IA+LY1MUb4nMSwYF
Zs1jfFc47xEkUjsBWUJtUbMY7hKYVu4aiDuRKYRgK2RV6hm2dHkEnq+VvocpQOWQOS8uT7oLxUL0
eLuEdQXO4XJ5rcNyvwzE7kQ9NoBdgcCkYBkKJVyGjj/BaCqPnhIWL1Wh8efc5l3q95XFGyLsV7rk
02q+gm/YGC3kgGHMzsYNIBG+wmLNkgptKBLICQ6it1GkyiZC0vnngtJzyC4pm338GNF5cdkZsBnv
vrR5rup4r9ohCFEJI3CgrxcaFYNL37dmwdzCtxCv6N6KNlVA+0qkZvDwlUsCt/E1WgK4Ac0MNFp2
oprOsx68qBThcExC7fwTC5t6ETueIOFuiyZtG7QAAvISjAUMJhvl9haLLPjwil1nDeK2OrRCw86L
LPolzwLwveWJS+u2Q+d1aeiXbLBNdY2Src+hiIEqsg8ZGi71Q2VS3EZcQ3Pr62DKvyKIm+yu2/ql
wHdGKwrbTOXv6LK1MF2k50eZTOQkQ7JeNP08nYBkmNu0Z3E551ScU+k0LGTJ1H/lWNQntKAx8OEm
sUCXl05/q0JpdmgUAS9Nhp6pRxS7gJRiuLyyLnw0NbZj6zt2DUEzPISJEJjdEH0WVDone2XkeLMq
7cI9snK3R/MGorFiWfNTdOMdPJfdVZ8EFVTjcHpT9I0qoX2pTpMZ853IPfxmnbDg9Tv5LKFj32nR
VcWStO2O8txeZuv/Ye/MmutE0nX9i4gAkvHysCbNlq2hZd8QkuxihiSZEn79edJy712We6tin+sT
0V0VLttawEoyv+F9n89tjuhA6QK30vf40dHa7ryyDY8LP/I8Ih97URorC7qH9HsfY3astAMZbo1L
/5iXdncnwShjeqJEM6Dw7rKHRW/Rc221Pqn81NwvkVscbHe0LzyUq0XSWZa48ijTHdU4MH+hDNPP
FA8xSuejiL8jmPfIZxzpfJndMi+OcgV84AzN+GWYPQoObAX7YdXThRgMJdBvlmiXhjEmq6cCRtd6
jgJheh1cr3QO3SSxS2ZFk6+ITf3oRzT6YbO3UktdNDFyhL3njOVnPYuKPKnpLv1hdLAZRHn3bJeD
vNKhZ18OgWNWaOqbHmo2LxeacPbaDqv5nOq3dVFgGwQBwu733VkW0SI0jsCijegKvy6yX370lqWh
STjbM2CMzkVRIJEPbtvAys1rCbzG6dS0l9tS6YtgypDJ2w7WwtUJ2YhJqXbzIhATo7mu5YXSvTq6
cnLxCTYYO4T/6C/rK6bt9MZzeH3mYRr3lBbtIsl0M4cAIzpx8MKxvZG5p76uUhOT2bS3USlPFRqI
aoehD1KQNQnvmc50lwi3hh9AoSCBQzh+1k5bfYbsNkL5HMfsoc/X/klp2bhJrycE3g60WNyVdk3H
NaLmxoun822H7W25xRuZ17t2m8vnspFbQpOneWw7DAJSzs7nmCbCucQzvwPhk154Res9D1Ggr0rq
/TNtB2/iQ9MRUpzVk5FO2ZWxrRdJ7VTxs7IIavYR8RnC+nLob4MlqI5s9LjqIIWGZ6PT5bfodNB2
LLl6wAIsT/OknVMp5+BZCcwz5MkPGyTK6NRLbwWC1GQ/Vh7IKR9DcGyEgevdCN4gTZTX07GF1wTP
Yp7PA+wCp5441EmycIgfgJrFL0JLcV+qtHuZt3n7MbHA93PYudcewgJ4EQG+Ht2Pd8SXaJuXdr6y
1FB92+yuPYka0tSupZx8k0NI5CzT7Eh2WUTUgwBvnUEPBms1tOWp8if1gLZLcP1Aexy7FccyEMNX
6nL9bdzm6sxZ6/iuadR2mQ1lf9AhWy5pME7QFp/HhZq85bYdUnWvgDy/4h5ic3D7FRDc2vDyUNP6
5IhxutQqXM6LRaPzhiXUniACenvSYxSWlD3i881S6VWa5urz5kb5Q0Tp5CsoufGeAz8742ULrzfH
GtEwBcWxjlP/ig63I3ZjE9f7aFtboFJo0Y5bZnW3FSX420x3st+hDLGPain7r3KcPHTx/rZdqdib
LhEqVVQHmu4+E1vcsGc3+iDCKjpz6PkBntu8T9GcCSrzyvpupS4atKvV97Yi3q2NJtbdhxMl7eiq
8sUM0MXG9ILprY5lerVYMrulylLfWDDzHutRPfN3Mgq9hfM4NEQw5RSWNzoukV/60iku4k663yYr
nZZdnS/2NVKf6aFw57k/5bgAvF2cO+Gll3YqOsY2Zg4oJ5GEtjBgppnpd4MK2zBRYduI56QRaXvT
WfT7L1erB1O3D+xlVFd9PNPocQDSL+ctRolPQnvWZzDbhdwFWuXdIY+l+lJmxdwcaPmu+WVTVF2B
ObD1ESGmqWOdwnkYti9r1KopP5nQw94DzugwGPPUuiWrLrBLB6rGn0jksvObKZ2vqZaUw05MTna/
hBs2ks6ugyvkeqmzh/AA8mIkER8f/YLsT7GPKDn6AYFT1iIrOpvHILzwXW235f0m1tSFbKR7Y/Fz
2ezs88ijI3Dq67VV+3we/OkutjLsjoub1bFKlJVmEC8BH+q7QqCaSdzcqz93q2Ntp4VEs8Q+1bv2
1RKXut1hP7XD67BmO90jkNv2kD2Ki9KFy8IooOpitFY9lJ/q1QriTfD4Yd81e+o0TWVUWtL1m0/j
6JXRCI6rDKAGtdPQ8T5EtDd3E1bb5uA5U51fVTnd2aRpKfPuthHkX4KDl8ZPOJXVWVt4fgfuyV+u
q4Iy6b7UBVC7DEbePojsPKQkVirnvMqUpB05gbbAkU/3Oxjd8cYCjBbumjL1hiT0KmYerNTsHh1p
qe8zlp69UBKYQNeljjhgHnInd0cIl4PzoDePFA3qbB58WS0PMMyun6K1qHfspCCu+fKsQhevbEJ9
FBxyWYOIy3pHx4DtQifMDxI6j+9fO9YcTA80c5v0rDTG7Wyev21bnj1kufyWxdIv4QEszd2CtuOQ
Rqk64bzpbTaJQNH+CrfLenXrGyWK6TjnKt7JXm4yAQiBUaVp/OYOlGmwVyqALgANkf11HpvXMUvh
G3U1bbwM0h8dxghEnB6Wfr9x2Hi38ZCLOxx8Su2LmVoP64EFk6CHW747naw+S+iL0WEIw+xq6Foc
qz3Qg8OkQSKfUzXOjIlfx+dNh6PLbfv6WPWpfwdKyDnEY95dgki0rt1Ke5eupGnZZQPNa1iLGEHd
lGmFUzidNu2CnbNDDuE9Fq1+OEgn6G7QDy5IF9WSJjH8A73rgdbvvGCAHxM7TYqGFEHkdD4E3BzE
Jcu521JVfE/pe/cnjGiMuOClXJJtrRS4X5fDvwjAthYl8QWXkH7h1CkgU8TBbmpl/lgWmfONyps+
ItrBbmvHzTGUYXlrlTbo8CbIn+y2eahLlGAZidsxdNPya7e4WBF9YJlfhZ2qi8kVuERTIGHRrqA4
CljH5aYzmwo3gKsdya74VJKWXMyLU7xWuQi/VWnmPFWOWK5mOrd7X/bduaBk/Ejx3a3MnqZlIkq7
vw7SVBC3sjmaRei9epVJhlf4z5za2h1eujmyikMdALBOKCZ3wTkW+aLbDarQI72mraNYGC4lYMKa
fSQJrKL0r2s5uC95no/Yk2uuARZGmOP45OfuKH+xJvJV+udNMLlwDHOEnIpYq8ouGiBG/5Jkbfmu
kkLY3zh4F4WfDwPemTVWsOpkaZ3BqXcfjG7g6GBrmpJiteQn39fly4R7i+OBzPMITQw1FEZNcUXr
Tl3CuHbqRGWENFd6mORL5Y4aPzplxjkp5lq/jiCEMGlO0IP3k6SK+X2mazUndORmyNOzuKBInSGZ
KvRGMI9s9IeHhDQ9NmE+Xnor+RswND8d91BKLf+AQQ3Nr73N/uM41PXXUM56Vw0CuJZt9fbNtITO
Hd21KEYVRAyXBOOS1ye8veMFu1+7HHSf5+ATdGwcmhu4tRuRL461w/aJrmiFJy4PSs44DFCksIh2
Xt7kpVfNx2wOaKU02BwrgjR1MGksRKO1L1xiaqj021MLgqr65HYOZleyirRiS4uDDvaxcqasXk+W
7Zat9ymYRBolldMX4rlGNmrhHrQiXWJ7VW2l7esq74Iu3pFta08m05Y3wwS9aLH9dZ/Tv4rqZELN
7a37dl7TpoJ1kbpAU4eJBEze1jPVIWarIPOOp6OaJEQ9qFBel+0XXhXaKLhxRKuSWfddMALcqIL2
HFK01fw19GBg/AMA5aLBJ9zTa7tLbZfey0kilBrbvVo9yy5vy0lWfA+ehVyKkRQTrj+6NxDSOudH
Y8WQFZUcynYFmJxr/wlChJvfvRVrLWkaDsBlTWnUdVItL5n9ZFr36AVMH4T3cAu/Q/e1dXBCV73x
vvUO3MWvk1xyC+JYRKHLIrNNyyXgiGA7Hh/hT2J1vxoJKPWNXYLq93ZTNkx9ddrobvFtceSVXfki
oqmdm70PIn5tgftyeyCdO1QWYB79QTTpnRh9WQSHAKFqgblxmvq1Q4dUjMQ45A5Zf5QyKtmPLWCW
FSqkaxcxF6E7zt7TtsYY/8bIOxVj2KyrpAo7U0ktdkiqpnoBjthqaDPQ9VDcxNQOQAJfbYR+eJ6t
Okjpgs1pLMFdeH3sHbBVCu9E3695lNFUP1ioa6AQd5jPEm/i3TmgNmm+262xLKN+z1V16IIhzvew
zPEbJxtThj5jGJrWnyr7i7jI5lsfdewZdeCCKT+p2FVuMF1jPF2hh4gGsdYc0wiWVn1XxnoJz2FS
wIQRrVwNomCp2pMabVSMOsJbiTlnrr7LzYaNkSoIdEnAOQoLVWzrl4EBI5oAwcKxHIJ82MEQ8f2T
Cryx2adNpF+sLdWrTJxs6Z0vUVVU/h5CWvuqmFiiEgzFpAbtZs1kI6p08gPhhIIPmfvV/B27pqm4
EFG77W6rcngtHF2pdWwmJ0Kc4/YYRFPbwxzqrfZw5gxd+BXwg4djGpBo1u0oKBY+GWq4DjdNFNjT
3rX9aXxC+oBsIlESld0OTUc/EyA5Lroiils3GZl3k3g9cTj0vcnTySKq8BBWQX1hZUOHlH3yMVeg
rZMN0g13ncCbtH5MS8oa8xO+Bb6YUGdWItDWnfWghModJGPvZUOwwNpI48+TZRuEO3iIwJGgZ/iy
9wAcovhQoq34YSFeongIZQz4EoKybySXS/45LBtloi749WdEMMGFgntQvLBFCuzjs1d+6RaRXiOT
zL5nyuHJR8umkavBC0qqbSt0IgGUPURAgG8XBYbkRmJjozscNh27adhgVqj8+ItD+TDcx2W3nDsU
LYr9gjbmX4tgiNXOr3Aqt15ZIk9U/l2fZjAC3dZ+CtTgJHGIDjGH/4dCf9jWBMvReoOn0i32GM9n
TF017voE7ns8n2eBQp02tBty0AwEIpcbAwleFNnwTrbh6h7pENFntQXGwn02i5mtl0EMVGFGGSIv
FBmY1ySDznQtJjldZa4Di8/2MxkeEULI+0WHI6rjseUuUQNg+1Y5cPOGAPxTb5mId2B6PTgEa12L
JKjSGDlK1Rc5KIioRHlFueR2g1mN+zqQEkzzjMBuL+wGszqufSoUPnI6ZCON3M9C/rUMeYvJfIAY
O/rr15DdYr7UY6sgxPZz9GXwFdbi0fKhQVhoei5E43bXok7dyyivqxCZULo2iXLS+NKycvdlrYvq
QoMwv0WrB/i3iNxnXDFTS58hjDGu+0OpcO17xbqflrUcklpFQD6mvIhq9l8l6svScVf/OAaL/2jB
fNI3VK4qQTGgg1RRy8b5WsQoHpIGIcZNh8LEPoRA+0gKYhdXQ8+wnebQOGV+X8ENWuACcz7PxOf7
XEBEMs8t+LSIhTK0cLv0Jqob8dSjssgSCGBfxdB0Twobd5IXAGZCFJUIpbKZJV9jQrcWLOPVoK2d
ReRxrSbsPQN1l29tNln44Xmp91AJw0+wVLuL0e/xeqiwuqIuEJ5ZqR09UjEuQpZBFrwA2hcH7dnD
l1mt7nk1dKCByjlaTLRmN0hngFcl4TBEZ4PI22C/xRaBU1PE+tTCEKi/4JYt9ori1l6x1GEXC386
EL44l+3a5WgDF+cpT1f9FKejA2J8srFO+tWhiWpIrmgL957vjQ8R4f7J8VLnpUOB/mTzV/zE0jw4
JP9PeG6ia02T/yTnkbcump4RKI+3crJXgIRjZzu8B9ttnFmQtpTDUAXOA8DYUwT9JAoRp/C3r5be
Vf8qKXbsI02iAjao3RKdO92jFdXeXZkLj3kLVPXPpWwdWmEoLSshQOVQ/Vcwx6kHqRcOqKqZ9/TA
cTE9kdF2jfyivAEKy6exzHt2+YEh6GiTVI//GZGAXkuQ2xgbpOg+eStSmvW0uHg13L3obD3m5/aU
N+V2jpB7HR/SQi/+q996XXWGBb8ZvV3qKXuEMD773qLYvCrULPS00EeUsVOAxkF452yEjZENuVxV
gbL1+bRqqphJ4Gr/COF0ib4FbTuyqfSyqnXNPubntr8nzkOnsLeAUWcIWjw0VsiRCeNRVa14oXlp
kLF7PlLQXHY/7N5aQ2aNUdYP0fpJID+QOLYiq1ALySw1InLWIFDtU1Zmm91/nkU0ksIUQgdKPXbR
kjKLikZsRN6HZajQ5U1ZdgN0jGFh8JBzsKWYhv5lqrbZgQdZZrJYd0vnEZIlG4yOfj5LsUmW8Y6K
tbkTLwCTUJ/yTM9h/68JSge0PPCbFb+HFj4E/WGNAwnzJUQc5iqBiI2jcD7+Q3vud4MIzT8M1DFe
WZqcyPQQPvzedWxtco5Sy/jVLnGR/Op6u0Hl035SoslQey7R3DY7u/GUGyYhAwxQqtT0UYbdCIIu
fCh/Nro+vq7fu71cVkifHrsqs4VoHtIr+v2yCn/FmpQV4feqk6bR0rwJP5oqrlmIVke77B8alb/3
5M0nYuPmaRjvMC3f97PUKBpGo41f4kfz9onzm6pG+K2iNT+EuTchgptt0Oe7vChpVr59Ff+f5vBG
c/htWuvfqQxIMtA//JcU4A+E5/+pn7EV/fk3foEcIDVAcnCxy6FIQVNjlsp/gxxwlTiY830XjWKA
DOfXmFIDcsAQhZyA8ET4DAf7L56nbxgPYD9xg+Ejt10Gj/4bUfpLpfDhmNLf3683lgMwYQRFcLhQ
orx7v3hj16ah1f0jZ+ZFCVpvS4W9XxYwARQNxtJdH0s0seNxWEXNqTigSXnVaS1RbgMd6t2jtExU
jmII/RZG2dQmcIxqyKAPym4wx+6UJ4MtYO+geASRUMy0+qhBTOQelGSmAcRTSLVFJeAZreUhHyeS
YFrIGXZNj4SHtG2bbCZuiCGjnJBo6ha8cvWirShlvhFdpmIHGj3FNvq3L/I/aDreSXOwN6KEcVEH
8n8fn/j7p9PRt6L9u/k/EBnPcY2JKiREImwBFHYdZxzltEIdxkL81QeqWO+xQhlHrkvNnPsBkpHp
h48v6edsv/9WK3BJkMMceDp+9NOz/n5DDEtX4yNS2XenttF/MnGBgvOGop7DIQe5RFW/Qc0AWpTa
ajQRw2tZURe3IfM/Uy43Trlw8i2w+/Y82PlhS7Nt2m8wACHdjeOWb49YhFDbI7etIGtsW+Xwx5rY
G/yeevRA3ewf9rbfpSVoZnjIPoMiIxt/e8C78PtumuaVLqyqbn/YC0fmHWUrq/vS1Gm33X789N4J
2/ggASCFI8VnD/0Pk+lqhh9sgU6/4yGDlnaQdWompLk2b7gWYel9WmBdmnZ44Nc44yRis/kLEh4M
dx9fye8HiLllAfxBmG4+Rla0Sr/fsiOy1Y51GXyfh0gFN75cS6II1VikQxfZEGz+P2EnzJv8t4XD
J7KZeFjjWYSRmcj7+ye6BTOvZOG737WTDYX3w12p9DEqTQLTu8i63tx2vQYTxtKPb9X5815xQrp2
FDC4ll3OficnK3E9VShLmu9DDRQuPCvitH2o6Sb0aLmx1GTyk4432PBXXaFa4zGYcxze5RBKLHWM
BUs1rLOSwT2fyxKZoLfLzeydq2oGerSeTYuHA/ns44v+Y0n6IojYeEXIqcuaeXfNlpNZ1M9D8VpP
vSGL9qs0Js052owd5n/7WSz8wPyPYbCcFO+CCWw8KGfKanglhJqijTkoNb7D1LUKlsTHH/XHIvDR
UsI+oRvp2A7Y6N8XgQOq0MUi3r6266h4uJhpKpzpzmphzOqaoBPUTeYOC+PHn+v8+TxhBAQoutDP
Yop9v22llmNrqXzrBbGg4247BsYWE3WSSKK33DkCThlzUgKvCp9p6NO83JMeqFjusOy58z1T8RZy
D4yj2whDyCnjo2gD3M9+syKQ3H98tXzT714Ww7rwf37xMZ4I5/2S9bNFqmZS3UseYSEI6Muv43Y7
0CPk+9lWOHXzKR4kNlBsX/DS90NLOsBUxGBd2SzjysvWV77LpvwrAODCTyhSz5hEZsfryr/eNmB0
O+wuEBOz4GnIYrI5eg0h6gCm8oKsAAanRmN5aoUz840wxtts0dYAlWbduyuW08/k0qP+uq0mhKD4
vKU8C+ZRm5KzvRXGxeF6vc+K7XNK4bcy8MrmR7BA2XUStOfDdsuCjv2ntmh54xRebK7RkcwWo0RI
TeqJ9JXxrocp0BActlGE8/2sjJF5KPkvOH8otvNI8pyZuPR2cmiI1DlEXlSQ8ijymVwt4mcI7DFl
SQ1tJeVF2DIsCAwQpDmFUR8VaLgbcNezzsfPI8UgDrO1ZwDUSPvCK/FDl4ximxke9uZeEPhSAUNl
TLC5EfRy+q+MF6DomHrMeLmuGX5GNugMur3MSa2mi4mmF2tJ02Dj0RVzgR88muEYAJCAjse/EDy7
bCIy6keSrc5rJZ6MXzfgA2LlVhnkEAfl3rZT47/zge+vl4POzIb5yxzDbEPDGylCuTblbjDGvn//
jF72ljqIAglMDuUWx4tORL75PINJFMaHrGXORryKjnsCF2GeqldVC0/OjyTzSc+WZcyri7ZWE1ZX
J0ek2xyEFRK1rZKRI+AB17Dn9ti6zHLp4pFTS2BGYdGUzE9rvrSj34XUpYQwy4Xmo8s7NSNSY9Vk
eH34zoS2+YEkPU4aHsdsrCJxYTEAc4XkpxnEs+v0XPL5QBmgf91FNVrYcr+FU1QvDD5pZ2Nz2VoT
u5WOBvhIB5hokZsowVjidcOdBpC8Q+/AFcPPZhc4qE38ZLG4qVm/SvQet5ZFokcFCLHZ46d0a2dM
axNcK35lZSPDOjCsdCOXtHL3/MdlKs21eDE1h2AX0LpcX9eoR7u+F1h+vLM5gLBZ7JghyCC0HRNQ
7aq4GUyS91RMHr/YxWI11YXSi80zBhLPE5z0YlgEWxSaNcfwRPAC5ahx99LeCMwSNaH1fC+jln/2
TlTzAoclw0duCB03ogzMP7znq1o3s3nkFYFY2Qvj6M/xHfNDFQJfvgl/IG6kEigdMd+HQC15CnkH
zmM9m7U9lM21KS7zA3s1KK4PROJkVrUoClMnqOIN2o6Oaipk+9K+h65WxPPeiTwUuztUf/CGjwgm
jz6NWCmYq7Jmnk1Tb2PQTwYEa7v1Vxr77i4aIlhNh7iBxIlv6idEIfD9uVJJbjPMDCAuQpziE27m
IqXcV07mGwbqaDgNxo8xW+fFYNfFStsGXuuw0/UwWAtd4QG2M3qWge+m96Ki85/bAU8k4ibqNFl3
Fzd96qHdGLpYRwxkLAAcHNiI2W4Oo8hKCneZnLo4/rerB8QP0OlUlBOi2ySq2GaD123xLawkbLYr
94ymAe4sZvdc53l2ZWarOeHNqOPBLJ4CPSkrcVxW+BNYxs26tJnSyBoCmEjv+bKD5Mrv9e48Ydva
fNx+jyBseUr7puL7aBNtW87U31Brcdlyy7af+JZax0NPjEO9WfhZcW+bXXDi4bNy7QLr33y0R7nw
J0lhen5vVKnZlyp7bvTneCxNREhan7E9ScZ98fzGnA7XzcxT5F1w3HFgQc29Emt3zrdvwCfMZ2Ol
R/WwceEQMzDtM84G8SwcaHBnnPWrDDnlqWJJ3rzIq80hO46TgXvowC9An4aRWtkf1ii3vE/aXvFY
07dtfNjm/dhyS1GnOoWi3jXRCl6Ban1top5s5Fcewq5vHg62AdHB8KFVwYytLC8XYZ0DnmAuehJF
gonwzJJJDx66u/7uF6Sj4/BfD8wyCLnisFyYaHDsYBHwYpcTRR1wUsVknuCvZd0Ui/m91aPk4kLU
0yZwBnBitvuBEuT26FisSoG0CVfTkhD1ZgzaxEJV8OZ6EYNkqXOiLZI3LnNgYYjHFN2sJNycFV9b
u9Tqzm50ff8bMCFo5Vwdg26e5Ouf1AT0cUX/rWDPZejP/wBMoOhb2wmdq7G7lMJfZJv8Mzyh5lhF
JTLOzq7nO/oHeIIXrrWLrVtZ6/j1N4RC2XuVtpK4dtcUKsH/TFKIMUvaipnd29JdvvEUgrG6XmzE
lce/MxWy0kU8VYTBGF4MTFyPkv9AVqCRFhqhUeiiKP2Ar4A3zmnHZGSsarHLU6gWt2+sBSqYquxO
tgxX2R/+RC54ljdsj2PLqk5+Ay/UyKeUPNF2yjad2HMoGbf7/0JhKH0xTbuJGTxhYuzKo336X7AY
uqiaXFDqPjZxWsBiFFZ2o1xupmRcw8/oG5A3jKEvgL87RNBLV5gDVTaikf7DsvpSensmOCoauZ1t
Z8Qob0ysIbUXXhhcgSbWxKBREkEpGETmWInZSHi5+8iEj4oDnNchR0/D1tD4tokwC2tNnfRYrvWS
gaoWlKCjyw1gLSGpn/czR49PNZ1TZmz9zGUaZxjyM4+TT5NqS5AxmswhLJ2Nq13f0F1T3xTBk98O
uPFPqK7CKj7hVabWIKfeZ5v0h4HIPqrAE7knZs0QBS82sZuFuXKR7GUlE7jZ9FJrAaK5p/nk2wck
KsEmzrDvwtw6a13ybOu8mRqbGyUuAc9uZMjKbIhN7XJGL7ivCE2WNR55QPT0zMkJJ0BzpSoz4y5P
U7iFHT56zzdgOLpPmh9mQDJsM0wix7xzGmAcsKNUHvN2YSeVDJTr9m0qB0c9xwoXSHF6g5y5ME2C
lwX3ZXcM3DJsr7KunDkWRylNLNXK0IQsILMN3mzEdT86f03WsFaMMKgdM66G85C6QRLKVPNsY1v5
PH72cGPQ6H6WezCLmFPq1wnmOR3PsUJQyI4WxIu5ekcwFcfaycwr4+60Fui0/qonJswCOONc4Qom
AB0sn38/ia2HWpJMUmxEpGGb8xO7ZjQq1cppVyMLsTA3MpfNJg744jc69Z9q2msV5gvzNXJgOs4j
6d803jP/T3PHomwN0Iima0hTr82qeclvN3Qiafx1rkIfhR8t5KxZzj3C0fl+wxDEXTkbE1IYMKum
ucjPpd2aoMIeGfO2IGdcTU4cofwKnhrqdY7eFQvCk3HvVS58owzLCMfl3Eml/DNbZsMc3W5j7nbF
VZCi3lVn6+aZ90Cg7eBW54og874ePPOKYM0xBS94rfyBdKZZ9Fw6Nalx0QOrRpuYguBwT70bIg3d
4/40pysq5oxDk645geqOueFEgYFAg2BEm2Y9wtgsiayZt0KqnW5hyy/47+ZPE5XQYltqhn5Feyfn
uije56EJDRm8kplgXkhztW+vRzXSH7yvp6XjS1UD7uEGt5CYs2+0F7NCnUGQxKe4a3rWQr0rVmIC
wPXKM2u3bl1GIDeLk80jTNwhcmj9jg0a6n294EUpdpM1N3wWUxi4BfsnzbccHBNaxzOo+i9ZGBfq
eVZY1ZtkqHAGsLkwUgkzwuKMzOxJfZd11kD248kixSBjs9G28oUMXkx4SeLJ94y+aAMNuLjkT7hU
VihWGg1L9TznjuahpG+Rz5DZM7HGwMRD7pYRHxWBwa+MmMmIMYGBzjKb7KvNcHagoyJnQT1lYRV4
NXC47da2ZiDqImfgarRHPon7+SwK6ITdB1stQJFYi8Pzt/LYJN1hQNefkohm5MGGvkqZQD6THesj
ZcAz39rYUNDFixJZW8zAmdlviVEwQcBzIghhD9icnpz3vA9luwwmf2A5BT4fT2kv3cxWKdmTgzMZ
+rQoDyhoWPpnOP1A169gHtbXt1ePuQImtKqtJsa6BGYG3sx+nLGosDAwu3CZVipWsyRDO1raT7an
ddvzQDaTcfuwH3mQC0pUXvFNLJm8DphGTvC6wuE/wZHT0+dAhxsGFYT89Vk0uOQUHGyWB2JJaFRC
4TGoq44fE3ujYq8q+9ZEoswWZBffLW9Zo66yireUsZ8OmxQB/xSgFVvYnQ+0100W+JZYMKnRXHQH
OIGBM7xlK06QMdrIeD1kDix0kiSb1b/kbctXWjiTufSJEVKA5XU+gY0/WLr1IB5IiiP8wW1lRUFW
MRvWyNdo5TsNeKP4qWwcNjoDOXMlnkWnTYa+vu0csR5MoNs4lVmVH1eN/kPNKIKiGwsaOqHvvC8Z
RszjRFlTLy86HU2eOedWnft7FPB9DZNkUtzvP3zk+6oaZSra3r5nynm4GN/XdFd8XxEkp/HFB/nA
Dv+2NOrIMrXKj+/uz4/CcQoUjGnRLsXz96Q+UG1ym6lOvCAyNvtTF3iCITmazZq96+PP+lkN/Hut
GnYZhVfhw5oERfVHVwrd/lAbncCLFs1EIkMr32Ul+qOX8xrmqjGYiQ0NXfU8tZ4/UEShPR7VOzm6
5N1UIUxnIyblNXvP2878q/fBBGmTIrShz1DFK6YyLPzq48v/41EBvbNBhjm2IB133yPotEqbMUMJ
8IzbAXjkgQPKpIUcrqRQH3/UH2tOUO+OaQVh1waC+b50TBhVQA8M5HOcR2Jaz9IVzdAjRFjzigRp
tvzjknvfQmEeqRMaQDOfCWDAfVesVhBmooxewTMQKLNHIcylijjBBuKAcGNzZqUxJDWCiZVf/4Dl
ZatP7HaNf/7xvb9/zHRNISFQpKVN6jt/sCOXdtSIfjPxjZoEefOaw3J5ZWCbSec//qT3T9n1hc3d
CqgIIR2k98XrisAQemXpfGP4UFhdj7I2qXlReoJDPndN1PjxB/7e7KdBg3udsjNNXiCSBE3m1v82
ZXEso43NZFXfFKIoVhAeK7PNsSka2G2qevhMSJmyNY93YeXnnIwfX8BPOcHf30BCLYP1BcDEtBJu
3f39CgDtmbktYfutzyFJtQd6WVt1oOqRxyWiVxO2zCo3oXHgeWb//lUUt3wGYIhDE4A7ys+Xt4fz
iwdN6X/lLe7gGpItbG/ERIA93c/xbCPK8aRwKjzfRvtlDsuZgVpzB1PO5sVH2EUPvdyP4UTxyIHU
uBSEb5ToDmA5Cnc8h1TTR5hVcKXyMcM8mLDLQhVCFjMUvTnOwW4R2wAMMUe8lAoV6i58K9APhPbs
mvhaTdCEd+VnxOc6JlhOS0RXVG0GMESUx7IS5vaFO0OxpMjSVpRlP378fyw44yK2zfCH2BV/Lu2J
zCK37G392kGhImbNgEqScMTbaCKAXyXrjz/SvLe/feFstUih6dEgB0K+9a4zRM9pNfr25StOYVNj
nIo4qK591C+VdWMPP7GWXh1PJFHagTlEEbZuzNV8fBnv7xz9uGezc0IX5h/Rz/b331Z+G/TM7XTH
/GvVUf68KBo1Ng9uteAEcIfxHzgn73cQw7cIBZWiQKCx9Px3ixzBTcZcz2H4NhvSz6NfhmZZlKU0
kdXH98WIjd+eLz8dBgX2UhjqnAvImX5/obJFg6puZ/ehHUab4YiTE8B3zSijkukW5cLpkNDwbvhX
SMGGdal9ET+SrPkqSiRlXUowpDymfy/xshKHOhtjie/tIiNDgeXPW5F3JbrxnafBpgWI+IKOl3CO
AlMmrhq6I/ez5QhuzkJA5Z1lGQOl2FZmRmyRVTlMVerP0Xz+X/bOYztuZMuiv9Kr53gLJuAGPQGQ
hkkmmTSi0QSLIkV4DwTM1/cGpa6SqHrSevOeVKmKIpOJBCJu3HvOPsmck+muRuL4+4vw4XpzDUCq
GOCemEBCkfh4DUygCS5OkunTUIAoRNBdMaogkXus6NP9/qXWXNwf7+f1M2XxshBcoG9jHf1wP49V
TU9VE+GdI6r31xpMWqeZbNZSf2CpZwn6NnvPEelwFcqJsGuSGr/9VyuHtUOAMpSLawp77WdyFlw5
wXqB3m08UwhBU5aLjkcVn15SF9m4mxHZ8eyQYsDxOAHjwrHk++CPadE6RFLyVOfZWRx14WuyKtYP
fDFTXkV5n8Tb31oTUqMDClVxlRMyfvyG2bMlC38V9G2yNpa/j9B4Irl3U2Ye7HthSJeDCG+tGGmB
/P6SOj9/fKvmDdWACqMGAhFklY8fX8M7kI5K5Ao2EPsR8o6JPJrx6N7KnFrQ449xfIjJxTQC4Cqo
RVjuCz3L7yVcQyTumCMYmkYGJqGZMCkLXN2nkPNrd8qnTsZ+7Eh9n7jpdcGo7UXWoqs9cI/x7DPL
sa6kGVbnsZp0R3akeOG0HhOUpHSp8bAwR5aHEKMrFNvcVUVA1zC7Vxal53CQT5imwPqfBLtSthW5
YhDn3kocSnOzYSae35PcJg55rjMlSOsetGqVjYzwei3/jA6APCvU9KRlLo2qwaRr7Tud/fm5jivN
xJZgxbQwoq7bYcIp7wBuDPeJYSDhdFRFlMhAzfopG9zuNVdqbH2i6yiLwmGfTgM4BoYUNQGIDJfJ
knMTxQOoTkh6SdLoiF/Vc+I0fRiAQ9E1D4cs6Me2uluQ6QeUn6tlRVGEr1rqtegJhIWW1H3W7EV8
igdz8GN40ueEuycb5NnJ+e/viF9uCMqvVZ1GpbJmd3xUEwxm51aZaItX8vw4zxl5TYhIYeDR+8Pq
+f6T/t6duPU4T+k6QgwijNinPp6tJpylOnLvGDxAxa1k6KyiXsU5IAmmOLdvSOgMb5IuVGrYlaZb
Bwaw2XyHSJJ43rxHDYWGzbpqrdY9lDiCP7ENdZQPQ97fFwV7ut6XBVnqvSauVZmWb8VgOBclXctr
qc/6g5tyfCMCWFNrKH7RlVGs8bCKXVg0NTJGVNro0m9q3fk1raLeTwEgbbXIVJ/RIhv+wrnqPyoR
3q/I+9WnTFshOR8ZTRWtN7sxo/KVZ2U6uToQ642VV33KI6Nan37/Qf+8mH57MRuR4lpiUT9/rAbD
RVBWt275aql2gT5rUu/IKNQ7LKjZUQpj4OwdVcU141k7+0Mt/EGEx4uvZQBlEDcAsSP6x5JAU+xu
Es68vApy42rKXiPeGVWa76dlesY9g7wfFHow6BF0v6ZVrL0oZ/NPTCJz3aB/ugXtVawp0INoCNUA
bf+8gWtZWDA+iHGPDeCbaae1Gap503aDjikJEFpB+INd9IQwJkpdgMeuin1F3+ooccBiO7Ej5WrR
IlL28OsznwjdzwW2N6w8mXJM5tK+mHHRlDjo7uiB5leAkvHTWwzGZn8BJ38cUXSHvl279g1lo6y2
WC7eZitNLg27TnYZneJ9EhGoXJh93gdV2A2YN+Lhk0o26rVSroAXa9LGraH3I9aVNonuSMSLUz9u
VN5APIEUAjvLCMBOmxQcNXvirTAVsr/jWTxoK1MQtjkWjD883+u1+3htEXlz3Lc4zdr6utD8UPUN
tIT53G34KFi+L3ETpfckdM9zkDWleqkRsfenI532s/CVu8rmmIXqFj0SCC2kcT+/JGb1vC3YOr+m
dSoOtM2UAjzGrJzTqEy3DCJ6Vnozal9rQ83vk2jqL5LEVa8h3hjb3z9dv97h/C4usizEUYQ7/NI5
MnSo5RDjs69A8FTbc3Hhf0FHsMa0l+VXqnb7demG1XitfJlliitutmRd/OFD+KdLAgWSwsxAGyk4
ff58SdDidEW32PnXkGznIbCglZysBY4r0e+YOdUF2A8g1WE7W3G4qd1weoqdVtZ70mO1uz9ck3+4
JYgZonvJzYkw7qMmdCmGUVZ4Jr5GtmrdNpbW3ei5ogQ2rcNztpjhcsib/lCLsjjLJ0M79qXNnmDn
/XRKsDAjeS1hBCcAWd7QZjem5zRJdvv739L6dVFYVfkOwj0+t3+AMo6FSboIH1I0MRqi41KFn6t2
wYIOj9WEQ0QskzcUFeyi3qTLG6SxZXK9oiSgw+W6PqPqIg7ayrIfwSARJ4tBetqUShcfMyvp9o1h
TJfWEEdnkWlHwqtsV4ecO2s6rrNaLQiJ1BxyswEZ1zsynOvtGkdyJBNO8hdGW7l4/xjnaaQQSeHv
bKORusuvtCS7KBjQcxYwCoJY8yYH0SPHlOk7fP97sPbzhiqyu+31qTyLi9yAI2FDAWYNYdDnk9fV
nQw3KRmWI/GcAPkzEeytPI98nJD1cazdroMDVlsooh3cu2fIirDawLfWH2BGJY84e/s3keg41juZ
4vD8/aej/bJt4ZlAPs8jjmaaQ+WHG1qSH1a4jRi+0vVuok/sbkQB00mEldCp8lK3CObwxm4Bw+W0
ZvUWLyCJvCXU63Fn2FV3b7p5dKHaY/ZJb/HDgq7Iwm2btjkPQ5TaPggR5ftv/f8+i7u5/vo///1v
fRb01QTdgH9vtLj7Oj13P/osvn/Hd6OFa/zLpPOODc5F24UKmE3km9ECban1L4tPl9UEOwaJM9wI
350WhvUvNMl8iQKWsBDKm7+cFrr5L86NNNeFqtIDc4ng/A+cFpSp+k+7HC1K3RS6wxmKDgD2Ln1t
rf6wy+E2U0hXrlTYvJjmpCKw0ua0LFfj3KIpzSZWtM5D3p/d2KNz7LpaPloybW7rChyv2naHgZUX
qaK9HN8tdTN9mHAnOfSf4FMrz4NtEyVhVWqzR9liMwgy9ag70euejWshUJQVnlJCVD5bmHHpl64A
mfQJaoaOz17JlsrY1RmD6qNTt+oq1ZC4dydymWGKCM6WWSq2yxKpNkypkeiQT7TweooByHO5dojd
yQJmpYduv7FjVXTbOBd6fehFlICASUkGUFeK4zwz38Gapx3satbvxYyFlqeuwk/i94Kh947FdjbP
BtRhJCRnc2KndyFzvUF6zDclaD+cJ89pGZLgaKWRHSx6x1xnA79HlRbqNTtRb/EqpjXitlx0ANcq
zK3w54iyttyYzGpgFP7YMwPYSmSpEpJsOrMIVOm+oIB6mohwLTAKG/0+xQVOB98xn2ZpCg/ZUrxP
uuQ2ykFneBzgwPeX1T7Vx3tYc8Yu7cfU04iI22fjt1NqFD8AixmjzSyTM9uZjuByz+NxGB66qCBi
OGcZLaY48krpwtmLrJd+CkevHcYn6NOdj8+cpDIDi292P0lmrrOrpQdGQl8IpkVTGmbD7eIMnYeR
vdgNXFLFIGzEtFnF8IXZW0cvd/hSbuSS3APjeavypD9fGIusXPXLJW7A5Az9U1V0B7Tf5T4jJy+w
EyOYkHix19TWeV0zhAf8fQITVXmZnt3XIHAC0FAVyBv51UpK61hYS3ga3cryOmxonjsMBBMZYQDG
PtsJKTRvWuSVDjE+kBIbagTSzxejjC+wh7dHpx/1jW0KFQo+ySMlUi5UB1HsAw1yviSDLneFxG3u
xM0EQG6eN3VjKjfRyg0o0+hrSOj3lan0t2afTORdzDlKoSJZwxCTfZlZFrRi1fKMasY7WJrDtndM
cca6EG/bVne3ZCUI1C6Ku5PW+LUys4JcGSAMIWuHl0WEVfiwPL9Uhqh8Rr8oVCOsycCouqCq1ol4
2SM+WRSIVqrkRKhwwERtf6eZJWz1nHZEHpKjXZI60NUESfbKgzmHKmFhU3qIGxNqOW6eN0Dh7edh
sf1U6700G8W6OTaWYJ6ismUDUTm3kDyehgGXOi2ARXmregsAmCS316RAcNQoaFO5zCunS9nrmTrc
zJoc7dtcZPWJYqsocVRDkq+ReW6NKgEOYYd252tAqu5AI/Z+r2pLtEtA7R3KIWoLfzYI1wi4sbLF
C8f+heLL8NVQyhONcc2XktsicmWuec40za9NzaK6iWwxH4Y+KfccOOYRvQu3FkHAZLBA9eG3JWev
owTQmoZefgQxc2sxrY3fMJG7PGujS4A1zbl6vMQ50T11WHWljiYyXrY0LVV6725ByAwx4Oi89Z0K
ms5rsvHMnlPwHnC6n9NpRM6tRsrGRBPgGfUCGbBujA0po/kOREzi6c7yOHHwu7cTjOl5qjzzSD3o
kD08LDPVpqDMJMFcXAL8y4I219PzUgE3hHEnSPQ6uS9wiBNwVJvJUW9nqXnFgLWNQD7t1BThpwaS
D4FLruFe1CKvDprbb3H5yAs5JPUN3Q7lNhOd/awXZhJEmduA7XRbwCdRzGMMH1TfhFVJOms+q2CA
ZvpCYQ+MoO/7y7xDdsfPKbeVos67dn1qM1LqrotFGtuwMSfQNnm8s3N5ymORbJK524/4uXSiTYiV
ZV7ieOiny2vQ0k/lUJl71FvuS6t314gTYkrNzADm4fSPFo5rL1FVZcPZ80zkQLgyZK7IVrW6fwsr
AWxT6ZXzeTDjrSMHLSiBy2/qakq8OXIiooQ01gNnvkwAjF8tiiqPM90+r5wHm6z4SYcrk/Jo2fqw
6YUe7WIX9oU66o7vphBlQQPs5jWlnLbqkUGE7S8cET3OeNyJZHKd9QzqPGtsTS/SxhuGkzo0zgpi
iQDax3tz98007Ujtcc/guoTUwJOK6sMtXmbYqxtVMYj41Dhj1F3WBGlRkaBFO6C7c9EIB4aTYQNi
BBJ0fXPmKi6ueKV+m2gm4f2vNos7Dlt19SKiNVtAKwhocuUUb4ehmA5K1rzKbDnmfTicaxNkLjTK
jc90tLzSqUwuSPioNqU6c/ZMevVsYf66V+gu4CwvETTRYGPulAG6dHjPQ5Yi0ysy1rvGAiimznRX
bQ24Tv9ZJ03inGDskOC+kgQbY5xxBqTaBfdAt8P5Fftjlr0NVu5up3r5HOFch83hspalsxkew0oL
dQ/JH1fPjb5AZBh9TsPtKcz0ELWT1l2OAiR5nOu0Z9XoiR7oW+02X0Wf5FvE55MnJ/FQQMfzi6xr
7nOHH4WmqAXRNvVvLfmkfspsDkoB4ha7QxUGQj+9dvWqPlMdfbkgoYTLYGefhyJUAxZTaJooIR+c
uWLD6I3bJLEgG0W0WtLJYV23kvyLXsJZKHTa3vRPyUCSNhhIosW3XboUF+T0jRtklwID6vwFsyg4
U5Tq3rgKbEa0JhvVbZz7TtWXU2Z0pIGVi0vnPbYHgHhjVvPryz5Ln3jss/5Irrhz19gm32uAtmzX
w3k+jb6Su9H1wNHuZAKtf7JT3IyWBbIrjy7XmIu9MTiR4U9xWm/MLuRCx0ksPrlmNjLvsVoiAZ2N
WELYuE2HgQFdw8hslcMkHhlJnFdU6a/030ozmPmcPb3WqiupLf1eXSZ7b0+m83lE/PA0qNML0Pj+
alENJd1IGcs9nW3jyiwsudEWMH+srHUvyVSYfVeXLsODFTfPmfKmQXNyM85M/eBPSYUSQ6+B44ku
f+taRmnrgxrxmcINraDbtNaurjWTRwY1I9kVnbugkaXREMyRcQtoAMRUr15AM08fO8ZCXxBsHfIx
DpcgrWLkQJHxmlsd+Dgr0V+0KFUKf8EJy2QoGaazeqxayE0Z8rhgMufpRc2dPKirobvFFNachSye
x1Vss3NL67RY5XlY2b0dSLaDaQ/hMOV2tqT9GkZ24cd6Z1+5vZk8mLAnjhrpFEGL0WFjJkTl1QQq
wfpobKSWvVHdtIZoUbRyKS6nDDIns9fKxCxQD1GwtA6YITl181XJwGMXaaTehPbYbzVY/xvSErpd
31rKLjXxLgI5zZMHVrPsgS1ueMS+rN5maR/u1dROzlRzpOING+vQlFJJaSFC+aLNM+b3kZ6k8zlh
ZoXnLnF7cBWdByJWx2xDj9s96E0r/RgkJ/1IfEuBJSOSvdSuve6XqX9QnYUYuhoqGz4s97xionjF
dL/9VBkmLUy7q1IiaRqy/QozZsQQE0npMnWt4MqZ3XgXaaywiGoFQOTFrQ3LE3k9y02S8jyckyVR
FBsHAMQnYqoX6zHKlGQJpDOxs0LZd3kQ26n35taaoo3IBII4I4ufpD1aCsXKcJsv5awFQGuUY15O
yVNYmOW2DR2kp8Uy5Wfwv9QgddIIJJXIFMfrirF4UPGEXkv+6n4qWF7bwr0dC2rjDu/Fl7IocYfF
drq1+iU6B4JlUczLBk15IYs7LR5RE6i2vhudIrugq9ps56KHuBM1SIiUJe9oz9bmdtTK8RrPKpRE
cwlhiEv09zLVhouiXAZPMO7ZD4CWTnoNuOTGsdO2ugL8P5mBC5CnsTKfoTA+zteijt25c4CZ6Xrd
vVJuJs4Ac4Zpn7it+siCSE2BVzk2+KnUjQvXoxMjwT8CKPWtDhJzvtTAPY0uZh1lGky/BQ7Tvqef
9KA7SYGFG5mfvW8znsUvDEXDQFXSMLpIJHEkHrdwm250JxoD4N+ScbBij6w+9GEuZK/UyHRd7WZq
es4CWqPs0EgB+epn5dCMbX1G1kQaDL2RXNQ0kWDZD/Zb0Vbi5RsarMWAlO6mor7rMsIEnzQN4nAh
3PHY8zx6Dj4ok36i43ytnDraW0NBCa7hZvEbgtfvFxAdm8Ridd6QcZVtO71bnlUK6/MR+KCXcz6m
oaTuKn7sYdGb/rquk/oxnkRxM46aeVjqZPT1QtSBGWsGvC+yxjckdzAjWglkKsmwO4IlNb/FP3Ap
aNsEyC7Ep44qctNPk+sveEo3EXsdxXkzbya97TdDbp8pdSkDgNvypo8Sd9uChH82xST2RYaLJcxY
mfKKPE07qeJdEhmwJyvTuTCSwlqRQvFIRp0id7kuYM3GLii19krym3htD+OsRgO7b7S8oZQCyszc
2Jk8zRXjhvsGEpw7mZtmzjjfcFMSa5UmqMmAhm3cnG2czK7sc0dNj9fPLvYKVkryi9hJytEqHSAM
fecrqjKDIzeMLbmoBXwGW7l6Z6eBu9sz4s6PUzaUPoMk2nvvJLUcIdVXQFPiGIYkLxJdBoC4Unh2
Oxb+oU59ZgqYz9ocRG7WSzadcb6Oe9W9lFOUAbtPrD29S3Oj5/Ay1a6qDomqnRyHuLKu66bKH+ro
ubMx28DAh6VYa41zmSkNqXKFmm20PBRgKF3jKYL07hkjmT9+kcTFEwyqp4YJk8cceifMSQOUWstX
ctc6bEHqcoaPMuf6DQOjPRPK1VRGuT9nBt0HJsgBqt9ncF7xRvJpoWSdHmuHQ0TkBPPSvJZp/vhO
hMv1Qa02A7PiypsMY4NASyfGyg0PadKZz4CiUJDi/fOpmTXVV8opzTctSP2B6XdzUVlpyd3S2TtN
zWyfzmFykUNJPNF/ALQ9iIk4NVnTgOx66u1UleCs1/bP5HT1mds0+WYZ5bKPgLZ+HUuOaGmfyn0h
ekKrlEa/TnubjkDdvvTx1B/sIiFnxMkw3lRDACuwPnNqC8yurmQH3S7k9Tu7DnTGF85rlGJzCahL
LGlxVg7YmPxIdvMDjlGY+3I8GkAK7yml7hKF7Emk6PZ5bBmjj7mYwrECGDAuTefFg9LCiBw+u1pz
HLXZ8OJUv0eKCMZSCrGl6ev4I/ScB6ZKhWcwNwigCkpfH0LzjuAe0zOXTIdoFdOjL5+gqXV7IB63
raWt9lPqPyjHXhnVJXlL+pMRa+SZy1K8duSxBWrUGkGtFPcTWdlvdQ3JcRsRi8MAoB4pvqd6AKBk
FTf4tmF7VVGqMe13ws9SHTJgklK2NCjm8YYYh6XycicMaTsRsYorRcwJxX+hccaZTBLoDfemZMHq
PfSblcXbC20CFlpCNXkSio2lZu0BGKI3AmyaOOqEAR9VbR+z1KyvpCUorLVMqTwdc4zmgfrPy40k
16zbDGqM7QwB4Bl/4EtZ6bzpkX6DoI7Fw0nig1ur2QEz3idsguNLmGGd2WUAuTaTNQiizNIVNjkd
yB2D7qxq9y1bkp9rPWxPfe0F1mXkz+4AF0mz5PpMUOUlmrnTTSrhb6BBPO1yBIo17JGXfI6c5TBx
w/t5UquQlZUjMDZqndxsCAm3DzVW9O3fPEJwi5PXuGrnl5T6PpUp8kTRXLSRvHbT7lUtEu54wGMb
dyqvG1GT6FXMNvBt4iPsv2iF9lIoV6MuHhJNdOc9Y/xgbC2cxLlR7mJsHJukKrQ9hnAlaM2hOyv7
SKVzAX9XzczXv4mGaThiGavmz1kE/0knT5ZY1zbx0t74EppSux0dMwusaR5b/x10aHa2vGXt0z3L
MqHYqc1waBuaUSQN+lpIEjIwO4U+C1GCm1ZFk+5a5VH0eeeHiwGIUseSPmzsSFvh4ypKwIb9UXOX
apslc/3caeCBTSZdRZApy/KS6aQh+9qcKc+VVbRXNk6NfcqG1yLlt6e9g2f8ws44Itmuk8bBlESH
VhHRxgD3+YU6i0crqovnJNWcq3fYIu6W4UVJrLdvwEU3VrpDQxv6esGj7JsJwXb+39BFXY/FctlO
TlUDK/sLuuj2Rh0si2ttv5EXrQweZA0zpPUThPbbpGbeJHC+X5LcacpvDMYklHdzZH6iQjC/YRij
Zu73PAfz5p3FOLrO/ehYrPBxqd9GRC/4cKevHK0Ln4sJf1JahA6Y9BXOmHNIV85H5NvGxTuhsekl
9HXh9tP2HdPYpok1HETJ+uNZPS713S/ExozQdKg7C8HWEAJqMoqsqr1va9GcN43jSA83tUtoGcF8
u7lOQ6IQUu0JcgGJMmNiqsSUM+MLHCKsHoasZ2b3j4xHm7un8dV67HdMxJOLpUZJGrBhEWDcDhEV
0zwiFtH7AttHv1ZCrDJPP8AfsyHtQQ3ElfcjATLCYYUj1ZhuTaw1NJ/UrLY8jmEOn4Ti3oPIiF7R
+qZRUAJNmRACzfPNnMmJLHUetO84SLtb1Rg6W/QHJiQjgutZoaxfOks91ORKB3iAx12UhM01bCb9
ISV2cgqgRRWc103t1JFvTEjE39RI1rLqlMNLffhGjiTiaiBD1XWO7az0D1mtqJcqQ8OdXjtoCQbZ
Gdcdwsibf2RKYl+Wt4g+aIZO+sBTWpUsq15hOqVOzRjHwa9oSaN1o/SSDj+84F/Qkm1dQFHv2ygN
sIKc8McL5DDw6DcGbag7dbGjQypYKss8nt/esZOw9SjUFgunyjt7MnZB2MLHS5qHwTKRWCjsuhH5
Gmz2KHA57BDFQhYEzOLRUYmYLc7bcLLP5Kj2m7qzsouaqJOOyl5TLzCOj5/IOe4nZqYkNMXKKHwC
Et95v8p1nTX1JQYqZ1/EGtw/udS7sVOFb2AVjIgAGPvjO8iS7i0g7mqs71Tqu4u2asbt0FP90860
6dIo8c0cpxDGV6TlxCwDj3xXHIfefVGkpm1YnMK9FZvoCVe+pSt5NAwcu5ukMc6qWHNO5WRNeCRN
ebAUG5kizIZA9Jw6BipGn35ze+hidzi+Yy9hnX0pnUnbyHBWUUrPzzjLY18XCCZDJ6WtqIUFvbJ2
vlcSg4inFrLuOxZTcYSzi2Xd+bL9i41ZZeVMogvK7diYtGAduDMsR56JArp9SnIx+xwVlv3cTha+
LK0bTrAY6AMj/cmDH5CZc8xmkxIWhoob2PiFYjfBaDK+ocf6nZ2pZQh83Wq5NLOF/6+G150xzVcj
anVPl9m92+mPRsRibSrlJhHGEtApeXbL1vIAYYKhHeMoeEdslrZSbXUtE/sRNKaI0psFDWIAsZI0
rUFdvCharuCgGOARmgfEqOnJigbQB/qewqrfyUXIz3/ROA0wccyUqZCBav6A5CzctLkeh+Z6qPSc
lKjKYWvX1oNgnCtXYJ6wF6o6BqxS1S+EVF6FYg9HgMXM6ln/4V2vyE7hisd+NAfioKcLWdfTWZs3
D++z2P8fW/9hbK3b1grv+vdj65u4ev36X2dd/ly+/ji9/v6N36fXEP9wClHrIb9Bgu8ybP6/6TVf
Qo4jUMXDdEeZ/9fsWuj/4jvQ6VjEeWEX0PkSNX4f/89/C36cQPgAn5Kp838yt/6mTP9bnLWay4Ax
kEvJ78DvZXw0mTVtNNBecas9QjxM1nMMpQMgfwKhxQV2o5uPYyHlEW0rddZQP+aRqZypo32pVwNC
uQLiCR11UVy78FRO+aDemyHCe4S6+CwqMTrBMijGWashoBFk8WJDn1C9dvZljeXY0yftxBQHn7VR
HOmHHQ1l3IV9HaKDZmY2IMHxcglxQLbJ26AOyWWxBjusHkwPv04DoIJnfjKRzXBEPIdtfkJMhAi5
HeHhgeExM1yjYgYn0ydvXU5juoDOtrEr59I2JsZLNn3BqHxzs5KTDmCuCaY34GRyi7MjFMOToD2n
RvytNlVg3ybPc83YsGqWF7PPDqQqvFS2BY242zJRyP22iI2HsBH7pKV3Paqdu0HXR36e4lxqvfGY
yfzZVhdMz9F4o7bZcb0CfTFAQ8zyt5RwZb+LaJAb+by64tHRD2AJke5IonzGG4e1HMKQFfGQuy9j
iO1ei1et/3y+0gfOljxfde145kCu+sJMDuAKiWLLpjsrnm/GWjzGRnaIpvy5bdLnajEvbSDLUDUE
PmTe0Ko6rPr5JHI+K+aCWzL0SFMQ7xhCOANYvTxMojDsKy6UHoOpCGFOM6hBtJ5kLkMWBedgT2N4
g3WBaxkXz4OGNV2dl8zrMSP762sxDJ2ZXuGP7tRTr487cOXnmhMBX5bqORQTYJJZ/GbgOt2YWnIk
hutc58PZOxUBNxzVG68S8/0SYlIBAEH+h2soQdbxQjJxUtLdBFlIZnqoZtBXogHHY053BDUE01zS
RInBHYRV8lziMtvk+vTiVMu51CMIQjHD06xBsjWpX5zGuHIJcfKtEc633u8Xc2iZNGFob9BjJjXQ
hNbYRyRPeIqKR5GeCQ6EYTm3yBfajOMKPDA04+Da3AnwzYAJ64Xh1Z16X0bai2tQTBarqb+P8oNm
wxhqhzsx5RitcZerVgUWqZjuyFWF2J70WBj0ysUdiSFW0xKgRut1B5tw6bINVE1JVxSRZY2pYduv
38f79OLJ5lY0rMfEbuc9hEQyxrTpkrqz/pyGCi6zFPEaMULy2rC47fIponpuhMnpkhZQY8/y0FSm
PAPj5ZxNUlGusnjON81SF1elUs9bNc4lmU0NpzIlN156rfs8y9a60JwMwrE3EWYm4F2TBxTAAAIm
AS3tObQrzukA6HNrl4qmvKdDds9Q26LbKUhtAKOeMEwhta3MPrfGLBFK5NiFyZtdjCSo+7ndNAIc
ddAS2UpXfWqjg/Mukraby1yJT2XFmG5UxD0xMujWBtNknGo+T+XcvpQkYPJUpjGpKo3nMFT26vWI
VKzdVgZN4UnraQtEJbc/Q4YXFCy11zXoyGMJImnSYSDYTKT5LUK8A9yGTaipwaQL54oE5gHbOzfd
nNmPtmJdDnoDQUu2b9DAz4X1J0vZz3rKdRXHlew6yPQZawG1Wb/+g/goSS3CBcasYr6LZM2A90Ot
Nl0mZnNcQiIUf9jiTt92h9+k4b6/Go5U3AGIqoir++B2ooM5gMKzyz0GH0AZGp2ofFUfg9n+wyv9
rPF7f18rSpOJiopKlInTz+9r5NBspGFdITHInt011GxdjlNthGXW4f0940/q9vfv7mcP7PfXRISE
bQwtOP/++TUjo8Ru2+FumXszZo4HK4OOvK9gBx0VE5YV7zfPl/O2Y3X7/UsbBj/7590YeS4AUzA5
GjiHjyLdOotG+P9Oue8KWmBpVTgn5vfA3zr1nAiSbA9W9GXsyCfMRikPKc29AOU+XAMYA7GFfrtc
zoeIkILFMPeuW3AKH1omA+P5aCHYcSx95Zxwr1bpsbTabQHvYyqie9WMCzon4hLUG/S0CrKTaaKV
In4AxJTD8vD7d0rx8ssbRSinm+hq0QB/lP3rNFyLirClPRO7rajUk+oup2Kh4f6H1/mnKyrAWFBa
0YcxP7K83VFz6Hit9ypd9bNumk6zloiNSoSAV1ouSCgHzy9nqOtczicmmcV1HLGHiiV6a1bAzlqq
YDWFSaVP5xGDOxTcwx0pa5dGK3e4mnoy7pLCj6LY2jWTPj1Gpj7vgJfXG8h6yfmAtu+GfJ77qWXb
H/REHPrEIY6Xceq5KJO3EB8LqRDkBqydm92kABKBOuFEwxZLKJt3bezjGWFxjEwgguGM0GXC9oOL
UB+Wkz03pFDq/GzXUT63JrZYW6PG+v2F/IcVBrYs+kaEtjiYPzpSFg5EgPuMcr+M2ns5MbGymbVu
YfAz9r9/LSrsX24O0ESYKqEeuHBlf34CW2gONgfDck9Qyw1OngOiyT8YbN6fpA9PGvphxBfrP139
3Q7344oZYxXMVbXcVxyYt11Ca1OEy8u60icoT5jthodMF3vmsZeAH+KNXRLQMoUPXZp+cSxZotCQ
qFXy1Ngj2meTdVmdQEMeNS16W6zR2Nhhku1zg2MtYKmRxtTSXeSkAxGN9Qn35kpWcqIzGtKzn68U
T4y5vd+4qLz1loac4UKjGaaa9Bo9eTNLbkE07kcaQkQQRlBmrJQClZnWZGpYzMoYKIXa35BHFHMm
Xv7kBvuHJ/a7jYF1mPQC/ecPpdRhkUK7K/dazkFBxgW4oH6gglcy3nPMFaB3mAb57FwWpoWrumtV
D5kUEQ/cy2FWbhQLd8EY0oDoIW8HQ6w+jmlN3IRqL14mrctwAG/DBOEydvU0MFtWIiIXq/9l77y2
47bSbf0q+wXgsZCx9mWhUJnFKIrSDYZIScg5LABPfz7Q8jm23G2dvu990cPbZigi/mHOb4Kemp/B
zryxYdkkbvJI0CZVFRFLfqtN+ywWzwBHmODDSyUhVO1lrR4iUm43acv1adWrUtHBayc1K4WNB+6E
CfkzWZDjLyyw/+Im4Z2x/p9uSrq3n46RipAB9GosD8ort5Q4iGcVHwcGHglP0S/OiP6TpeP9TeXx
FuaxhvrY+9s92VjmbBr4pg4IuspAd7pqSyDGKeRNJXXODwMqpLczDdJo8JgCr/ySRPkNcSrkPVWh
w0gO63BSjODWnAX9V85OFR7Ua5fpF230bnPYV9CsqPankpGNWXdvSHsfpnw+F+jmN+tlFpnZFzSD
VKlo8dJF3DQDXgQ0ucQq98EI7WDXc0rf28vFmqDC23yhbDOGUWh6UrQLuzocsFAx6z5O3nT33gSF
JV5Y1WcVEkX1lPQ0kh4yTX9paPXsRRFMHZG5YsmNNMcnI0ONpyUnAE04nt0BxRl6rvUftIJ/E47r
BVkP40632i5Yb6Nuslk7qydgFjQQdqZxP9WanzdUSyJMCU/JyECt+eoW927DtgcXZ9hcpD29tX0P
j5QDnObJTWLSs8iJUtzKrZc0Hh8Ubl3fZPlHcsVJG9PTAnmKwDtu4L7PTzTF+yLkzZIQt0hK1fLs
MArMdftz3KnylOn2dezGrYna0F8bI4Y8CaPotjpjwb7mvfVitOz4/vmR6/yL25tax7ZXSABX1M9u
inw208YA4H3o3Pmt7MaHTvDeG2mzEA6l27X+em+1YbKCO3tnNK73fIkreFYdCOKUb2sKBIqAaUEk
y603tqa7zfuIECvDK9kRgTBhMabRoGVFs4kQLDZlHr1B2JA3dUvu2BLxXkS5KC8lz3J/cc2rofGM
Sfv5mXxq9s0tMh64oQOORHbLuUdlHdEY8j6MEZH5aUSZ7abDUz/yBG2N/qH1aEnlkN+Mw/Bg2UOy
r3JnCpI2M7eNWs6Eyz4h4GFAjJZoY1fzm9ORm9XW/QNg1fSQJSA5eYnQZA5PpjPdrdV8z1b89/fr
fydsv5iwQd+mZPv3AzYCOF6/FD8lcKzf8mO05lnMzwAkWXArfh+U/d/Rmuf9ZtE5gLShK0KVtdZ+
fxhD7N+EoFHC68nNCIfs/xlDTPGbYTAPQ//HUhDkk/6fDNh+LmX4KSAI1/7FABv0tyiZVK8NqzMt
jTqClw9UmXk5DIQtPP3pmPx/dGTrr8G6u44QuXX/xu1Z9A5p8jJqh26xdGiBDOjNQXi3hRpxPv7z
7/r5JcfvAt9hYnEhZ4Aiba24/1Q5cS7Qb49meJj1St4Kh7coiQzmCbvJyiBHy/GLXwif+qeCcAV5
YGpj5Ek+DrbB1e75p1/JusdudLcNDwnNNjnXTdVfKpZx5G2TcW2zGlHymYgC09gJuh+iVvM8nfcO
Ia7lHh/14NvjaFGCYf3Y1yksPcjMWP5n2aJXnJL20oAL3hM2J/dqfdxikTSAFk/laW7X1iCjZsi1
tv+gI8Y/ybEFuBuSEx7OfXJlPYAh2YzKGKw5GWBJ1M1B03fFvaFZyzcJ3PA5xkn/7NbRjRjmJFBu
jjWE9O7DYpjZjYUB3/Pj1BzujW4ovi/mUt0upko/GAL5RynCfGc3cUk6WzHCIizVQVQhEH1ehntv
RKbZgnEO9Jg42bw3u7Or99W1rT0qLThbX0QeaYfcWfOBW00dGrIhog0oh5BRomZUb51XFBcKALjE
1RIPG9EoNlStZ6F4NljSZBq1LVb81uV1wH40Ut0nynZ77i5xWac7F/84MlrqDs0X2HSw6ZtF+UpM
Sv2JpBfvY8pI+UFGQiIyYSL6NUULg49Gtm7JkAet64aM0GnXAqBAwI+T+TWLc8/2ibrPb0VOwczM
MKou7qAGJOilesYxzqwtTNotKcNceynrQMa2qX2bmPpDPCUCAVU6P8SNdIJOF+2ngq3SrppEj3zd
0QiaYUP/tS2KeB+X8du8+oki07PPkfQGtjALDXHQcXDiMsxvGqJzPuIJ0+7NMlkuYgF7v+kQZeLa
HQVzR3jAYqPh5LLQRiFaFbCjVAmIcsaJKdJo+ErsR/+a6TNqoiVCNxdofSJPHIIOBJLz1vS5r3QF
SpPkls3k5l+FyUsGrh+IVFaMWRZ9kB3boyas873GfnmDIWjyuwkFAJ208JHmOQhk+nOqtRYxrj09
Avi19AuFI4Rzzf0M4dLEXuWggEOA9hCq3Lg4cXdnT+jsgDa7Fpc2dw/j9PHGRKYQpPr4bSpcqOKt
1t9kRrm8rl2Az5m1X+spy25J9jModfv+ocHzQo3kPTSNTILBXl60oeUFvsRGYMxLRwm4LIGSjnos
SzlgEJIjykzrvkTx6WLvAQ+SeWq0GIWOjDPQCyMjCXlvV1sHeA2i+NmrjXXDnY7bLCoyO0DtOGcI
dRpnuXjwzKcjfBD2lX4cNUJsQo1ks+esUxYeWLbQnWIbTCO7HWb4UU9Wm3oRQgAdnfmontwZaqPU
UWZvbTKE0dyEhMNs7AZfkey9stwj3MLKO6HY8HbunBlEJ3vMr7dJDvMEKTocKos1XO/sokwt0cNI
o+btzDoZo6vDYDfeVEVbqruI6GWPIbDTdPFZhkzRCH4Nlf3JqIHEI/gqQ43hcTtJ4zkdmDrtmoln
5FcX1gloMIxL2imba1Y3j4B/SHPe67LLPml2nT2yhwEOLFZTfVW4FKEw3Z9dHHYtxHMDZbwaHPNk
T2MFoXoZQQXYIDL3dm8Sq2xQ4eoTU3aj0FjUTtjzZoS6Un+CAE0b0DXrv3ZDJ3yEA63eHANRI6IM
UJmEsLNuzid+7wCiAc0j8xbmVuWJdD4ZsOJYSrQS+AxxOUA7aiwLTZELPnb33rnkbUJwcE21VnYC
oaQ2x+wCQjgKU8s/Nb1WPtIAhgiXS20gDXNUxf1kWvU3i7HohQ+SRDs6dojbsyyW7eBEOWw18PZH
T+TyNrcT5wsRQXw+k63NDsx6cc/CHcFAhsG69AHt8d9srS++G16bP5uin+7yLHWWrbcU1WNUxAAq
OnZ0WN2qjCl1zB79/d363yrwF1Wg6Rhrx/Hvy8CP37r+f56TNkrK5C/F4I/v/GPR6v6GX88BcqDr
NkCRFRz1wybsGb85QE5AR2EW/7FP/VENWgIDMTt4YHiSqa+zLkF/rFpN9zeGwA7FItYFTL3EuP0H
NmHnp+gZWnaQjiDJbOa7mM7+BhuMZhIPsDPGrFLc4VwR7MsYEtH42eRJiEyKOIUNokT9odM1csWB
dQjspdtc6OqQxS1mD9J23V3by/ZRenyNNHP5nHg9YY4SGYkJP786V5Pd7Aasfhmjutg+soB0292Q
DuHik52geJ55dm4TQQJBZ5RzhlYIvgnhDKcSivm4aWecWFHhRR/0spMh2sI29OHzvUilnsF3Mjuw
wm7+AOZqweQJzCIZNdImgC/fR6rST7CvuZmmssOXQzb16C9a2DzYxJ5f+Ba93mJBHvdYn++TsE55
BU6pOrRmU90sCn7K1Jni49K24znFgfMU1kj95raL7wzZsa0hC4O/PEeVGBiFk2wTPc13LEaYysVq
Lh6jGLOLYU41ViT+M7o//Uzs54cqw98Ref1441kzdUDe+1ojKjC2FS8I3FP9Y1an7h0uKfM+pEtG
h4+iR99VoG9xRoAG3sohlKyLRiswapTeDvzXLZ85Q7xP7ii53AUjMdclxNREZpbVBz2JL641G3t9
iG9RYAJoNmZh5VsXuiQrWoUAPI8W69Jr7ToQwGbDnH4hFLzoDxIQ5germ1O2U8miB9oIXp8dCI7U
tittzoc9XBbPOPSp+JSQorkd+FuCLOyfQ9jaJ6naD3NGormcRfkZhNZ80uPa3RTkP2wZFaMe6u1t
nkbRQ2eVZrkdCca68dKCBVoZ06XLnHyGTV1Uzm00dA72KS1c3Rfjp7ANjXvoxWkA3H26zEv9rTfY
rTNBgn8fNkl0Bw+8O01E67WpY/rsW6ZLzvRpk+tOuB1KLbxn5PlC6jUa9d7NjrFDeX9WPSXf/QRt
tPnSRlH3Gfr98B1Hin7vQMo/0+SbjxlhRwDUyuECorxx/H4sOGSqLtqbwRCf1WQNV40NZ2Ao8Q2M
yGcmcUSV4ClpjmNqDUi+TXFLJax3W4jy3icvioenRRuqVQOcB04T5kybCvx9B2ENNuYfpypzyEBK
fY6jpRJbnVztOui0pqM8S1t9s3CWA9vt0U0wQRH3Y7UWqSIWl7qRLsYwfcbWUht3ytY/LZ38JFoI
H7SgQesS8Iz4NKmlb7lx0+7Z7GB5jQznox16T1FYfxOIq2ek7nkdtMBmDnY+MqLDAl8j/PfWvbVj
sOXg2cFPiDYuZpJr1yRnBF3qSOZCAa4DO/S0htsr46aTHSZgL2Rp6g9t/amAazQ8tP3s8pG6XaoN
4d2IxILeIqtv5hHzQzc6024QyCstMz5myLCae2MxvOIwhJjifW+Y03NmijQLkq7GnjiJyr7pbDMM
XBNxORlXetDUPWWti9ZXrx3vo9WuKJV+OZfC1Q5R38X7zMvp8XDW7OxwHvFgz2pHIjge4inPXgAn
UpKkjTp7ibuzSqz8dTjriLYxS2yyNrXv46rAPeUgBXcUpYM3ZhbMrqI5pRmar2oY6v3IWsEf9SK6
UaOtOAIElzw1hC4e7d5rb2gTtGcVbeMhZ3+TRdsi7+qciV3lBRNIlV1anx0ymlEkOFsyBIwj6VxL
YPNV59wW1Y2em02ysS1tatm1NYbY2oNtusfMGT2eVG1zbxKd/cRQN0aAV3vbGICM8qFez/tQw+Lm
yzzLQARInEiTq87oNqE4tOPnPPNSVtBDjLYFbNeOALN36/01X6L5OyoKhLAjOVCxHRGUgeuZTXTY
vWEbJlHZBYa+iZ1S31aGGI4I+YhEqMIWBtDweR2/7xScmkO5NIq7FGMICOBaKaDzwKzejJK3TQDu
qLuQCip3Y6Q/Rq7jHcAriXMiVpFM6aX73GXoEC/tocOBwVpDesDQ6RqIAhoPpFKJo5hd3Q9lFh8d
ZZFFia397PSEaPPGppCu0bsNri7PU+km2HXyB9JWWGt1kbtXgGc8sHzIgfAerg5FLItFzbMX+U6+
hXLWHBvG32xdIoy+YjLvWr3ytQo2BQZ+a76J6yi5JoIEoixn5IssRW5tI9FPMFLDHXq8M66zJsBz
2X0lIAKUQVGrIAUJcaFIpoMYrPjYLvKV0WIBuaf92shoCIZMvRaFNQRCn5FWDrxu9DY+em0XkWKY
r6k83nXUw4e+K80ruezsFofRvkdxU+xarbtGc/owiE67V3F6R4fmndC7GNyN+RVv47KbnEzyakwA
z22csXN29tK1yIZkBHBsHHq/tab5g5VhIabGV9ZDMySRc1qYng43cyeiKjB4c7YbI5mwUfXChLS4
sVDkiABL0SKCOISP9YiqX2ovqsO0vE2A0y2rUteAF5KVLGqmTM9zK3B7XZ8PuOIfbSyiMC/HhVKm
y3LrOmZ6y2XFTGhDWl2Kil9vi28zhmx7I6As3hrQX+NtnbbLRxPX8MeCTO+TiyD1PDRlt29mTb2H
5SF1Qks/noSTKR79eckxGOP+MBdiCfSCJ+aaL/Jlxj+4pZ5LTyMRi4SR4Yt5wBfJ3nDFNyAwCFgz
KuQ7XvQVGoq279BL3nXEh+2U16DjwN/GIKLk8UpgBAeIde+0i0UUwS8JoWWkq9a7zhhdy4LlStIi
79wKpEBkuAxs4Hi7sdWqrNo8t/WAg6s32hraizEP0mPoNwqcJ7zbNt4ce2THuViYliyPTzNxIPgv
vG4ccInMwzmPM+2IhNSh8AtxszBJseStbmtO71f90iS7zCZuqfLkgkrUHDB20unCTkiRwUypSO+9
uG0eUpmqDlgM2eYVMkKM4SHjFcB3h4Up0QhGYRoFiiymDxu3nfuPOTutbYhL8FKk3qq54+S/oLKx
dlh39ya+dky6Sz/MG69UJt+fhHCggAeQtKRGrLwdJoZJK64WyLporYAwWxZoIY9WYomPYQiHLqpJ
D/Yj2IvZDqxHiWEs6wVRC33/wsN7CUwOEhI+/RUVN/ZY1xbFhjMa4sLLxDwh6svoivshneGn2Ibf
s0StfcuJUSFBN0aklcXQBez4prZVvZOq6C9qcO2jE3s1fnHGO/cdCXugru0y31sIIALJSTvBV2nG
bV5a89cp9OLPkpr7gzE77jm0SDQE2zW6l05Qmm3DSI/kDToy0zdm96UvzO7jHGbRxolsa5drS+Qb
ky2OLLGX1mdZ7HwyCQ0BUQp255CAhuBdYsgb5pPzN0MLI79vEv0Lz9PklChND9BdOS8jjPvZz9rC
DXcaLau37QXAg6gv2t1c9ubDoFdmYDvA4qrZzYLMSuReTsUQ0NiP58Ud1XWGZ/3QYZBZWWmTj3Ta
2FRZHX+ZGzU16Pcqa6cn0EWw6NUoqVgR+sXKczDBzAaaEzs7YwROZ5TGdKm7ZLl6CL4ea6W7ts/z
PEUnqINPKEX+EunMGJmapBK9XRSe2N+Lk6jDBoOO3ZwFiS735tIrxn91dTQIuQ80gOGs6qw6AI6o
U/sLJ7DtcPCxd8f05HlR7pRT2/s018rjJKjFa/IXnqo2N3eaaIOeYKXbJMJTkKbFeE1d1zjzkBjZ
RMbcLC7Guw7GOIMsTN6x1tSwbFIHMaheVH42zg3zEYw5GRGUZ3iEYZAXoJUi2edvcebYy8ElYAAR
/eB8H/tKfXXA+Hg+ANrpZjSMydyp1qp2/+3/yz7p51/0/+wdkWH9+/bf/5IjO21/6v1//64frT/9
9G86eAKEI5DeCNDmB/5BCDOs3yxhCyQlLAHo/tkf/NH6o7LWXTTWCNkkMWnrjuiP1t/4zYaViOhF
IJFG+vIfLYJ+XtYLoP9ka4Crdk2e2axS/7rD6BeyP5thmK48P2UwKsQKm8pM1/GTq8Z7RtLzKZ1G
QK9CZP2nvrLGD5BjuFM7Wf7Q879N/xt9q/7Fvkj/K7DcXj8NmnNjBWWKVTT400aFAR2JkvEAJq8p
9WuULbA/B7dyMBdxsQMKVdbwyR1rliRt4YEUbNKWh1y4dK7FusUtv8q+F7f8jBi1ZJ7rH7idPX1P
tHb4jcBhffr9zvi3n/hd9PMnwc77J4bLitCRSSc7rp+kgNaKfXTk3F9NQK0RWrUl/zACdCXq0p1p
68d50lPqFeaRy4qRRHopzD0aHfgD7Vj1X+Op63SfLseG8ZJUI7iAmFG7i2IqCsjxiu+gOJ+KTsYd
EwMhn7u4OWc5HhO6Gc25Sdp4LPZ/uor/xXn4+2lwmSJAdQQUgDvgZ6WTC/FGaXXeXdEWyOcq8nSD
oYzBpVGXw3RH2pd8rEM9f/nnX/vTPk24OvMnj52awbXI/6wf60/7NFtMkVV3UXml6tOvOm/Na0lA
UOKF8fM//yZunz9Lud5/E0oYgZSRuZvr/XSd1bxSlwZ029WrhfWlAfaRI+/3sATxJgrwY+YL9rYZ
yGVKTmLxq4vmrwRPZJSsfhEZss9ly8vT4adf77pmEkclizq3yewvBTGiX7J8/Qz2UnTYGCv6B8Gp
36u8AZjQZJX7rc9ld1Ryti6TYxJfzR6uwvcMBu+D2dYGGxQgPd9qbaxhMCyF69uyskjnQug1/GLz
+fPic/38qz4N/aI0LO7Vn6GCzmCXvBQ1SCYhttC277Aba0gsrA10pDI6KUIjX7Fq1JdpaWJCK60p
8Q19dL/3bFsqf44jQJaE1H1LUGN8HYmrcn8lpbP/dpIZtHIROavuyVp3tX+9nDCDJwLHtHmDirsO
JcWKjJf91E+m3PXsb/x2apiG0OgPZEnHrt/q5Z7NYr1neIFOKG+Khzq3C+RSRBR+VMCZjnOHVL62
m/oD+YMkKgAnZvOZMgVIejNVmzDtyquqte620RZwEGyT6I8XliG+gTjtYDt9/mCk0V00l+a0yQck
4eh3nno2GyYUFYMDmcwGzwZrWMg5VV56IdDJ+0TVbZ1iTDmXJSITmYoltgoQP3Ny1IjlhAmEoGqr
K1tb3WNvNZFTj4PQ0P9TbrqsFZrhaIWG8dTEusr2oavhssQlE75KU7TjJoHlCPrILbZ1zdyABOf6
qDcy/5qMNRD42iyyR2gEk7sZGwt7cNgO/sxx2OuMp28bVUyBpdpmp+uTPgY5YvDIH1XkNT6SlzAo
SD/ZDrW8jUMtYkalV/2BV42B5UGka2qEm78AYojPBrFxj7bZ2/tBppqx65xi+eJhqQ3g+5GrO+JS
3GnTJL4YEI++d1GNr3AxerRsZWSM0W7q4XmZSqlgjsbB27VVGCP3MYtDyZfSfFgti7uxGLFOUweT
PBsqdkeVPYF96/PQN1npFPvWyYLIAn93r2CIbhNkgzkVHXnQO7NXErSH6U4XJ1uWPLwfVNMXZKYl
RBe3X+MwRvf6qVPa5BYx7QGP8urNIAi3N9vN0DPoEVeodEU2nWTSLPtREvZ8LFp8G5sUzs4jMyfz
yDTVBO/AOUCv36Cw5nQVnkcCJNJrnw26agI60Ej4hMbp4W3MQtCtDtnsqnhLULvswfD2JleUYnDc
KX/gXbjDoZGGtyO3jgMEyavZqOtm1hW7Mk9aufpuLRkG05g4bLnAntqQ2kRp+biFCvaXclDMInIX
BkFHqHa2s0ukv7632DwxSyNbjcfsA/INg8Kou+sSDVJPFSXed20YQWRuRWX0+8TyBu9q02aEp9J0
e3IZ/RKa5jIfOiimLc5NoOdFEGJPbXaSkXICic4p5oPouqL2bRJ1Ex/wFLjFNmkSZJeOZXyEgL4A
0DadDNF4VgjtNk+F1nHIy/IjdAVZHLHy9nmQxb3zsAyMTRgoVoYOGTOGDbJxYyPu92E7AoDgZWye
0mgxst1Q8wlgMzEODxgWk8NHlGKtbgr65jDQuFXabajrmPhBu+bbKDSjYeuWI6czcTvqk3JJzeUb
mgeJ0ZsPAAkG82pz1EWCSQqOguMbGT3+NqmSEGdaCKkCR0Yt72ALpJZPJHS6ME1KF+2M6oIGqQ4j
kFCxdOtAJ+OjOsaJDu0zkys+b/26jS7ZgXP5RGbjk1q0jsymBCF2OVeztiHiFRarviAbAJk0IqF+
mnNlDFenllhtStn0N/ZQ8kqCKZLxDUwYOFphEuvlp0VnCH9q5iKfdp2yl+Ssk9r+ZDHn/2JPIUkM
HnAOczeUk2sGnbMkfPiBsL4t48es84msI2wvaT7lLPjBpETp+NjRNb7WbWweoDRFYeBlNgCU0gv5
OXZepdOubEeyBFGdW/cdXOsnvdf4CohOnUdmxuxOwWgUaXJogReqY+lGnXGbaK58LkWzXpxp2nQw
CTuUBdNs9R6EHsW5iVXJB6uYa+tn3mDy2WQvWwQFT8l2i6x2qo49uybjLqVDzx6QDErrOFmE59z0
U78Wn/E83aHURL5XqYJfXVUL007iI/plD4xl/ePXj654PvG56kK/AqHjrxgam0O1RrMvvsxGbp06
J9nwvmxdbvl2oCqI+G88UwmKiG8bMjuQZ5p1LDjdbOGHm0KL4cEmYmim3USQmAnulUkSZ52byecv
4gEySX2tk/uyeA6RTp28MUng9MR2xnUxR84XBf0fL1SLLMXsJ9GdI8rc9FyBAEwfPd4W+64U+pVh
YvPJEgZ7rtiKE+NUeZEcziEL+HHLxKZRFLgzMF8sRZkv3GZ+y/LMvpuGTlSHRsxj9lE5RdQdilAr
vs8LK5xgTciKt/QBnompc467HUot+VETYbErVB2h67F4zM2tih+YCXRnWUA4YSzaGhGPPRuaMdsq
+YwJcozwy5XcJqz0THm0ykpvvhU8kOeTp3NJBWp9YgeprXFEJ1RpAS8Z1Zz1djDI/5R5P/KmNZk/
MQZPP7cS8Lw2U6afFtm3+lfGozPZEzpmuGOiDH7UVOjxumaMsD3WnBZIfBlOraUax/5mmt388V2o
6gGZIaZhtPEoIAxh86J3y76G8lnhdZmsi9aLFdvYlMV4jkghjn24o0X8RCUCzESu+RM8Ortxk6HE
ZXymRqioTAWbxzxq9ORFrxYTzgTLx2z+UJPvLPlhHbGksQu15aSFtXqNI6GNfu4CCziSKKDfT50W
Lvt2aEhpSRhKLpvE6FPzDjoT5svCqaFFNvUoHFKAY2uCxcroLlBxzVlDRg6voF2gALHe6MDOTubU
bsccgcJ+YRzDR7UmGMkzXn2YJSAKmo/KnvUnTIxca7zp5DPXegEmWuJb2g1GLdOdV8QOtoHhk+EN
ytPRFo3uB9soG7VVpDhZN1aYe+NDwzwQ82zEFQ2LzuRs0jjM0yUxkWVf3LaOzTtjErlzDKdK8ndN
kxbdZHAz1ZYUJZ4ZVGMD0uYcqdymBUe862Ivi7eKac6RORf3/ew4bsIuOXZ/l+L/V0nxi0kKk2zK
83+YpKyhEm998jb0f/ar//5tf6go9N8YdxBX4YJxNIkqRA/xY5Timggs6L8FAxFrtazTkfxplILA
wcCFiBD1dw77j1EKAgvpYWtbietoYf/DUYpl/ayqpXWlbRVYKZk1CtrLvzYcVCX47GGGHio8tFsj
TvIgJjSYJXL/MjvZq0fKz6aulj6gi4amlTrAvKc54wGV1b7ovSdv9LKTlvfZzTTkl9GzmIMj7Ia2
CNJBaFQoKbX/PMCoJdhq2YH4EdsmIn0r9hq5q6WG9dYZsM5K474OR+qtOMQ/b3kgzhp3AlLL76QC
H/0UdZQvRAO9Iutexlw+DXYCHKbGIuHY6auj1WKbF3x5pgMur0a3PdZj+6J7ce0v9mhuUurJoAjd
ZwLLHlJTf4VvlfC9uPErxmZRj9qvcqnTHONex7sI/Iy/x6mnPhBt8+Lo6cquoexSGn9eyfsaFhvc
xVFzj23rHaOS/N2w49CMlKQMmQktS7PvZAOCNoFRvyGluduKhh+ajxwCCy0ifwKHQXjHIum6LZVc
umFYzE61tjT2SKQHDeRyH1ILqSx81HzrNCCf2MTeK28ApsJ3phazmkRCp18MOILRzCGoc7MP7F5f
7qMqv5dzTovT8SupCG12oDjdGJ8ZwdDwgUxWvGxhog9ZR80Ot8vbyqr8PpcNr0GgTz7r42yrspnK
nKiHtzDXdI6DfJICnItZrsAi+PDQNWl3qFM8eIKjgc9fdk8hjiVEwU4IMTJfdvUiFkw9HD2TBztP
SfeI+Obp/SJJGuDys9V029rlOqAguy9G9vGtkE88XYGiZfwPG4P7MeFDRWlmHU2tlTs9HYCLRwAu
XdkbQOPWq6jna4V0r0mnZ9um6oCmj+xOnNChLeFluBly6vLCtq9cz9/JzV69f3z0XCWvCNE59wv/
XxpC7hp1rcRC43Wo7Cq+p+AodTq7ZsOtlxvRdNJvu/bl/XwXkYepK+ey6hV/bxRzybBd5tQ3DYI+
x8tPAl8bNzlXtcPXejFXp+dyqVTrvRA1/fwhB8y4IRX91dT5INx5YBvqLLkOHC62xk8znUCgGu4T
11XhSSG7u4ld7g7M8S8u7nDfcTnDbEXTjcfd+H4wypqbQml8aZ0VrwWS7iCk6DkBTLIDC2ian2dd
eJpLCJdFl9Y++R7pRqGHp8Gs691SgNhuM/QaRWtxSMXIZ4ji7ux1mMci5nIXswkTCrfFCDKXm3JW
5iVRbAShSnOVISykri+zG8/gRoXFJLbeGNPbzFEeoHX4jloluR9j+/p+e5koCQ5CH4xgQjC0HSq0
jOwm2YISv761WMCfoliU+0mY4Eb19TaEY01nzbkl4mXN/i4vzhiujxAuAeznki6bY/N+lS8453cV
Zpl9F1lZQGcgd44Z51ulcTm/XwDrFc4tfp9YS7nHNS99Eh56uMNyIf+AU9cPbPD6lssI6i0WrVQP
v9SJrR3smD+VqG2sTpCyDyHOKtZGyWsy8w9Kz76zUAetgTAyEBp3c2H20jdKPTwhZCkvdJ3T1Yaq
56n0VYuSmQg1VV4gS2dB7nJHDItA4mFzn8Kd0C8zbdXOdbjIysIsLxqWf0idPL7Yt34pOx4OtE1U
FdaerGf4hSSEX0JdgdHqTGeFDptbOv4OoELXHhVmyrUV9ICqFQJ9vG0GWg7OAXgbDzfFqdNcaBnh
YNzHxFSR5l7Oe4o4WL7WCPOs4c8ORz6CGtbNrYvpvCDX5lC4GHPfn02GnIzg/aalaR99LdLA58Lq
t1suida27o15NR2EUGxtZui8djC6zc2EvRRhj59VudgyOyiZK1rTdXCz79KyOTQzd8D7sXYgRQPq
XfH/OueV/WQWWBM0eM2zeQRaNlV6roV3hr7Qd1dNjnyn+d64/OtiSANu+pokPJ4nlpYnO71t3zyh
2UG5wg+qxn0uVhxCBhdBU8PVXUEJJkL/05xMSHu1vMvhMzGICUhkRRxc/k5iyJfPmZ3DLkKkYTkB
okPW4Av5G69GWk2IeFKJUF8YTzYAc9zUqk5vmEgMbDMFp9AUzB42bE0RRqSiQbpSJT1BExb51RtH
zyPEjPjZ4Y6yCw4mHBldsFgAE32nabQTzsAvWl9VX7GcvFmJqMAcmVP2HS6HtjDOgrrX+Tz+1aEv
22pH1zLJetNq5BegL+CeTyEibCNeRVuWP+GNVNWi7QAPqu7KnN0DVogbpzgAD++1lzmygC3jIMkv
YSxNlv4tUjW/mbMmudqjY6CXQ2isgYykfIhd5xc2np8GqRZ1jYUA1aToFWw6fk7iAyZrLBbGloOb
zPD+l/j7/2HvvLbkNrIs+ivzA9ACAv5x0meWNyzDF6wiKcIGEHAB8/WzkZR6yKJaXOrnfmm1TDKR
QCDMvefsk+YsLjY48r6pUDZ0vHVO+stIdu/HKv2374XkwKESs+03SNB3/QBq3QLSh+oP1nCe7HgH
7TT/Ug7AJEaVf/1uw/kXTY933Ydv30ZZ2xP03EwsWD/u3iAZw5eby/5QTAyQZScQ5pEBLQYl/fmb
/nsI+MUhgG370n/896eA66rpkv9ZvzWkwZRv3x8E/vjonycB9zfHFaQaB54LqNFbgnb/1FM7v9n0
rBwTUxYC+7PU+o+TALFLWPdpt+AssQUf41N/NlXt3/hPLbp4duieCVb/RE/tm+/HEg0HwVmARGuO
KRxK3rUefDKNoQK32WHs2C5Ti8sTEoPamKOs0E04bjut8Ecx6hOOqYIX/FgiYwvW3txCRhaDR8HL
nkcEg8QOxfXBKCpcOCuFdxeBTGK3X2QK8nmKEtwMCB6uSTNwjnAfqadNIqO0pjz7qFPSboB6FxRk
c6ICztjEyzCJqtcS4cerwjHUsNK2lBiG0gourUQ4b+dCG8VSAwdPGS8RNpUI1F4UfkIVPjeWj9hL
NTjP0ulW1F34hDScL2Y1ozHbtcF4H49u+CRTa7xvMmEfo1xy7ocP4Tc3TFXYpyu3qYKTxxbrSwv3
9LEoJbU0CyI7eryFdKEcymoTKXtUTPqQn6FCp/HYVcYN+xjbeqR17r75AnRGRWrlwdaJ/WEeMGqX
doXGzzbRrHuypY0ssPKulB9HTxlJceyp6lSxnMOKbfcqnNsv2bn0XjoVBOK2UK92xH5sNdJXw701
WmRgV677NsV8Du4VF+BSHaSuXvBtph0LrLqIO9e97SXgE8KRXw01vlgFua1eqUHz28PCpSzSD6Z9
7aGsuygJz762cyO7DHQEmXtIx6ssSvXRrsL8WKY+n/EBaacrwEhIl+QoDW/DuOaffHughRlTqQCk
GT6JfnnCqEpwOoJzaMlNqaiIDIsCFSqloMBpwjhP7wzYRfT3p4w/RRFfsNRvgMas3aLnvgyZscg0
RzKDaCc5BixTw4/xdnXwWA7scxPzufFax97hOwMuTFLX14R0YMxxmsIpBeT7bm5dpECJ56yLKI2e
ZtFmd6jSSdYpxhpwgiXFY+kwABfPEKNWMtBzVNHRDuMQfxJBePyvT5so5UoYROynxlsKQ/y932lG
g2hanizLILXlcHLtIxWB3rkqfJ86p4pbBh9hBckmovGkVv6gui90MCkAmp2yrpOh5iX0w5EHDEOd
ahAASzj4Ofb+6VRiCUzXOYxHudUMUQ+8ShleVor+wsHPIvtoZFrYy16c6/5WN5N5NN7bZoxUAcsY
Iyay+vbLOFIY3JKOxbPTyziZwlG99ssjIkrGPkp4q69sWvjDutpM9xgXQzSsGEEnrUmwcSz12oCL
fToP4XMde8pbPBTLy54tgzTy9Iipv+eWDCKebseYV0HOAnpLQu7ZjpApitmCY9Cqq5TNzqMIGDC9
b1YXRenxj8+vRF+odO+liEzpyuJDp4tkH8/VecwZMMWwYCTsvzzrEUlm9GSADjdWqs0AyZJvKNdF
4/NyghUD/0UmwJ5uJcq7IZX8HNobx7QdeaDUf/mvAtNkgIFrgSaX0x3cRg2+YA3Xbz8Bn0NkIEz7
SIZSeDlURXg51x6PsEsn/oRKWRR3C5qdwbr3QfreZrWmxmg07cR8Gs/hBtavf/DcBqplkYWXbj0a
G84oRrMYo/i9FCnjYTe3U4+hjpciWomGzKIV5dPxXoqKIvPUjuoqznrS4jCFcE7hXUbJ6hyDErsp
XQHOoivHkw46czb1WceUYZqR9diBteUOSme8Vwx0yJ5JXr/mZlQDvWhj1AWJePRtxryHeCPaEbDd
zA8tfm/nMPZMkfbMD8a6SCXWCAUPqhCG9RiZ86xOceUj97BJvEtOMsrSfWbO6b6HBTjTZOUpFQS+
v7WpYGq2ookxFREwqInymHmsTVu4b+YQ8oaPpWU91uBZHjPQLrjhGo44K2lWjBer7VBwlozSIdS8
EdKrrWvKKdYjXHKuJ5Mw07Y6XEaObxXVhL214Y8XcdR+ifMq3aew7G6pslmP9jL2mtS1sgtHQabr
LcwuUJ0Y82iQ+JDZ8ZvXol7GP/pu67pPdfjkuhZ1dTaCfIUerLq707WL5pX8dea3pgWYS4l+GY9L
sMVakRnzZNgzD/LblJa1WJGpdyxdJfwJTX/E0lsbK5qaQ7NVlmERx87bVRR5mEFx5Pba9LDObxzF
EecJW8sIR6h2m2R3nlkrSLXefqC69mSldlmivo+n/NkdbOaJwllmKUsP6d5JOvctJF11m/W1pNwF
3ZCM1i9lMobHRlGtWQXkuLM4RzEzcFggcBlml4msYP/QrwMyKtDLw1KykhsaIdOB6QfO4saKe7YQ
q7iin0Fw6xxeSGLIQRz60UgNvk3D4m7Oit8zM+Uwuy46I35iKW0OhCRKHhHtdSg2/chcyzuJOJcp
pqK5KGi5Asj3vlQ0hqrYIuIlGntzwMw6IEGnCftInfO4hDwsmJqyeEynWF2wxgS3FvHfEe8uaV9N
bacrSNPdNcyC6qLtCWLVeFY+pH7t4owto481RSTs3DVKVY5kDWEfpp/xDqx6aUl83103HdukVxd+
FtIduEXYUK3DsHsmVWWHGKHeGZ4f3nIcXmXSv4/QsJnPk4dGnnWikl50RE0gmVURYSx6GxhjZi82
ylSSzpLAQklGr8uprnYywD1CHiyrRmGeOiogMSu3d3kpNHWldN6Z/TicEC3nuGz9AZeHKFUykT2M
I+cQMiwbAPY9RSxBkeCis535Jhg7UhBQNt/56Vgf0tGA+SMH64Nj6erKML3yJp3z4OSLiNELan6F
7LeCY5opwCGKBLIsx3PXoHy+8u3YRK1uuONbgTrmw+TLD06GZvmyqFvnrs6TxZ/dDgEcMCp1Ae6X
r+3UhJ8SnHardgjJR2KQbWvXTzeoQlDlGll4MDUy4mnEACQDNSZrx8ngd9ptdhU0STZdcb+8LxlW
4t1Me591PCVGLx0+hGGmIMr7zR6NxEdqP5DdM/9TTDj4feJO5cYqarGzcx/sZuc2d2j5we0RiITc
V46fs148GplPJtjQtlckC8wkxE0uGtheYl0znH0UImBWIeCzuG4f67AnhKjx2BltW4nnrpsjpqgc
fYFLpWkbs2849bKxTlRWKAuFVXvMw965rOyZRAx3JOIgr92H0UM/NdZ1sDVC2J4ZM9aKEZLfOnW2
8dl1GnNu3bAI4AlzdLmLKeodi8aeKO5iB8NudhBG2+yxm7FnnQAsj3Q6oX7xwFqikl/baCR3imrX
FVmZd30qxQaFgXmPyye4rKai+yBGYVxOEtosrmKfzw3sXT91VNnZlyAOOREdV++ztKteMrbvbO96
qSHZSpHT9ouCgz/YxrXp1eaaldff5EAPUIxPOzRf8jjA6XuDb4XluyZHDYatXOumaXeGz7BBoY5j
hcJBvzejPFm7AZ1eJn8E/W7BQhQn3VGXBBhQ7diKjqQ1S5nFMltZxylr7LeoMVUNhbQdX9gRb9ld
N+wEU7PcoF3Mtx1K8MeoZkZh5m8wlS28diMVPuKMEWljUkyblsBVHlphDZdJb/jWStn94hlqvQDR
1aZzzXs95AWUcII1aKv69Txm92lkka6GTsApDv7casjz+RjvkkyAiAhwZ2JJpygVE+LVEK9hR/vO
Swwmpob0Fwyiw5ORt4JsQS8S3irtLUKuAeY0WVJvKehVVykM9w19wuEJj1dxnL1pkedMOQGz3byF
/MXfEoy180iR+TDEI7gsy6Y8ZZyoQ7LxYyKVafiZWMX4Mq7ldaK79hmben8hmwCAVdmuWbyiB4nX
Dw8k3gqYq2HUnfK6ntLn1lO9eYTJH3Yno7Zm0R+YtcKdHdp9jZXHWjwLMQe36CbqwoHdLKZJOGpp
hf6rLpjUoywbFAVM8JLYX12rme29j5dldteicAzY8K1h4hvDi9Pbr0GCdHxHzu4EUSMlRXZHfduV
F7XZ8M+pPaOWMV2JFEI3gp6q27MHTZqE3RaFKDYinnZYm9JaFdOJcM7xfhKD9YimAhNFPbAthwKv
fiEufF9s4ujscrAXHKCFzzF6+fffFX163OtQ09KM/J+Q0BVJzOn4PDtz374g2qTb68iQ3UhVukUO
PjZn8f2u5PAXdaAzDu07Sa/DFQRouvgLOS5cxdLm++4KhgQMHIqy+ODSKkDfUS7J6X1IQuE1+apJ
zGYzUvt00XACFI7mElNfG13TrrIeA7NH3oFqQ//z2xJSgnOphVHXwDTw40WVdh9VSebEB1KZ2KSP
rP5wHCv2pDTHinVHoLnEYjCzOUIKoV5/cU/el+K4GXw9BnZQnCY3511xrMTN0Zd65p6gw3IOmVVP
GA/bOpAZDwQMJMVXqrb2Y+5HxtFatt9AUrAwaLSX4sbxkH8gZ8w7koy75QRNwlOZfW1pCN1/E6D8
4oKX+/HjQ1zM7Ig+aciiV31/v3SIA8g2guJQkj/UELuDDmWdeHB/VxC8ScFEiFNuPXQybxJv2n3d
UauoE87yaTU297Ks17+4oqXm8+MVLdwmh9a149sWy/CPT9BwUYQSkJMcEKuwbfQQDN13lKSeWko8
LTXj5fg7CNF+ocNt02vlfFGelclWw5K8Jpp7OYNxZ//+wn6iu4YWBTTHDT3Uo54J+vTHC6M7qBrZ
1MlBeTE71Bi2YdEjMxkaej9+arflg4J74xxJwmTGAHPY5iftCH3fOzoklkkP4ZNpkraHa2/ZF1sk
G+yJUQxRUM5s39MYyPRi22QPv9R6ytDkzTZkRLUk9xch00Rh8Mu3Q2kqh/G+R3bHJDSp8Z7mD20A
nc0wztjHvYHQY2zN8FHzFXHTnID+/naId+J33nsEBj48BuoGjhe+h90mFs4mjFXG3k5c5kBRzYjd
gn456pQjV8/EH15i2tPGQ0mu0kzTOuGyprSfH0YakeVDbFucTtwZEmpGFDjTqyP4X+g5U7w9l4ds
AVOXbiDU+UvgQXF6qGIqYOvUV+iYYl03h3mSfLsrcoo3Xg4YZkW3RX45/9j/VqJ/VYk2XYf3899X
oq/e2vbtc9K3v3dd+0Mh+tsn/yhEe+FvIcoSRF+ua8OgDVkr/l+SgucHZQkITA8wqU3l+/8lKVCL
7G8yEbDVyxr3pyTF+k3YQRgC/UBcvwBB/kkh+n0Zmmq3T1ceECcKGK7u3ZQT2pNnkI+DITUtviLU
C/dGUEWrNOCc993d+YtF86++iYl2cY0gzbF+ahGVTunMo8U3CSyn0lQfVVmNKI+T/hfv5199E99B
O9fxBekQy7//bnWOO3RrmF7VoRvyfh315k2rJYk79fz0j39SYLMPMV2+zuS7fvwi7RdWWDWzIiEu
/4qU8SuH/a8Zf/1PvgYKNJM6MJf3z4gd7NxSN1GktFA9CAOYnG3iAWgYwUn+86/C7kKnCzdEYL2f
6GNlSqdK+EU6ks3luPh4wVsFlw0r8d9/07JkfL/WMfDYKAAw5jnRjAne3Ttfy8BgB6sOyQCPle7t
/RSPT5YxPZ2Xtb//svc7xvOX0Zyk0ysweyzNoO9HhGGR2+ODwT+EuG03PozyQxYAua+M9M1cohtS
B4UMkIvuP7mfYG5p9LBe4IX58Ys5UfQUmkvFZiatHnpqISs3NHJqpPy/v/+Nyw376YbS62JWQOXG
W/3jV81Acibi6NTBQGN0kL2atpngpPH33/IX79a5o/bnt7zzJYHzpy1NQfhgEAJ6IZrxSUvYr2Xz
n926737Pu1s30EuoNFKnQ1L0E6657G1me8By+cvX66deHFdNwhN719APHfETOL8i2zeQlZIHpWm3
K8rXmLhVN97Ojpy2YQRoB+SftatD1z2YDXzfrMAKaddOeaL86BG5WVGVDEZ4jQ2Qw89+Alf93AwA
SQ06HcXERHfxGM+WviJSEu22mimgipAgmErxn2ATkFszR3cB5Mw9+HQH7yjbiOfcJxzFjTIyIqWe
Nrho3EPkU7SoEA7twdSQd++PODWoWQOvyMsx2OiacnTXUQrqc1IdO+GXD52ROScznIfPZ1ikteAg
tWfxLRnksQEjP3oyn/A3fMaF+SnLScFNW67HEKHzJhHKbnJNikcVxooG3VxxRHdA7NPng2xm9biL
VzWyGmQkCOdqgpAJZkQwYzSQKiRq7e0ZJiwzv0MBU5LH6DO5JGCztp7HElD6I3jehFIHWr4Fykm1
Y08BvLqwTGJrAvhne4J9MOMUpniOE+1ejLGVkQxZFXCIc048La202pPiOeK3L30dGiQKrsXMNUHG
ITR9gbTZ9sS7jpKFHbbhNMUTxTL3IjCgXrLp7j5G3JqLJKvVjddnX9GOIZbPPPEsg/Tr2A7RA979
igLLcvUw1S4mck3yXVMAW+HdDovklkTA8T4b6Wwwo5NnsXDtNJmRbM882FLkuIKWiznKrRz2ddex
jekp84jy8YwQU2OVcRP7AjKnIMwNU+gy7AtUU6cZXcpl4nHLcnQrz1GPvg7JycRRW8WPwbx0/mI/
zT+G89LJxbS4idyE3SHK9WpeV3PjFfu0FKbClqdVuPGSSL8kkeKMKCzNBrSslu6CRxzwpVGl83Ng
lO7jWOaQ5ei5nPiN07YENrIyzaA+OJmF9xNt/qNdVowf+iqkTDaOS5wG/lpd7fqRnXCDI2OFh5lH
0EUjxpVRKAionGagbmYexxsY0RvlmDPROQ5L3Dwhc+pspUH8Fajdn7rSiPW+D8rsLRzA6yAJ11dY
mawYGaYu9i2Vx/sBQf7L3Mz5nkZLV+wQtYkU3o3tzts5o8RFLTyGGugBAvk0hyjnQQBVR8dYWqC4
ZdsPmgT11zhz3At/KphD6Qm5uCwM++SZDjxBB5PM2sp5Em4S5x9r+tSnMYrLbTOiTKW2B38PBDS5
JfaJC4EPGMOzNaaWfmIivQS7Mo39PobJmhk8od5m6ettHm9Cz2rjJmGEIQATySahCPt7qUL3UALe
oVyVwImkifmi2knvKTgtB9aegTCjtD9HH7URcdo1RoF1axE538S/d2BMN0k7PpQ1lK1Kf6KcCVmk
9FChRsq7YCn075Ke3YRVclmmVegrjQaPhGrecycALy6Unz9TVpsvMJft5EwUVoy/BtzCkLcwi9Kl
oN4VDGpmRYo9JLBvSsp4Nzabyl0NaXYLTXHaaK2ok7bZtJ0xQB3k0On9OTJJOfxuPDlvtG+CG+R3
7lsxtsGdrRfBQkwpCa2tfRp7RhRF5Ojj0udfm0vElC4X7GI78xpJlM03Hbj1z63RFPDfWuacxMmD
O8sjmMMxyVd2mSibhvmDeqB/N6cjAQBNM20iH4PmyrX74C6q8ubSGvpFk7vstPqwqfcF6sdNRjt8
LcXC8xz4aty3EDHaoMOwag2fE7c8Ao1CCBy2JiPYRLaZFjc2cVu7ZLBBJOFIuyG1kn11RfO1sMiY
2gw1vVTcIg42eu4OTXrMB15v4dlm1sUe+9rlgfW7OTBb6WWMuBTjruGjpdeZS81Tk63IHMdOYmUY
nXudxe6OYEnafdWiILaXGlBXjWs9e9UH+g7hzexH5QYTEBw2YzH78YQzNOM0B2NWg0dN824deGV5
iuZe3rU9c48RM3tgKd6WuZbc87Dqd3aGnC/Gu3ZtR8L8FFp9d6GXfJm86m+CvC0OBHnqPe3fcC+J
J7zqmvTGTm39YmRZezONSXcVZfNzatrDc7DIxIKJ1qAzW/hfwnTelkktb5TRREAsX/26kRRkE9Ti
IEecLv3A+/zUaDM+iID87ySW9RoFgLpxplYULIvxnsn9k+GiuBM+i965OWukSfFUl8y8DeEpT6YM
rEfivxX6VR6p+jbJek6L7JZnsOPsNaxyb/TXrNvlWqMy6Q9SuE6zL5NwJUDRgShuQ7S2U1EwmWUc
8mqGSBbKtRWb6DOG2gxXgcIkUtJDxTCia2rShSKDfWWjOjbpPw41DDApPrRSyNNQ2/IEQ8RU6yro
65NdtP2mt+QkClzE6OS9i2kQo5xZfIqG+U9Sq70nVSAdNmaeJcbeSbVMTtR/bE3/SUY6ODka6jJM
sh4F0pq9eAMOcA4bn6ZQlmDy0rn8XblkjVpp7BNi4KNfHM5aRrt2zS2EuEXhGGDwQ2AN7+a29EAw
N5nTA8IlBSSDZpI0Dh213tKSuaf9GNACAGMyFg9DZo/IaiyP8gyba2fRE0z6VC5hdqkyP+HxPChA
SyBTwQI64FyRJPB+MXHoO+D9uMcRAmSbzpdIjJH67XlPBcLtrJ2QkwfdQdQIs8c6egMWmW/9AcGu
II1yU/m19SI7gVqVNZq2aYyksnREjw+0sOdrXtf4cwxDr8e7gCy08HFbIIIyjunomjBycR6REoGf
dOOA11tzWoLCPThodHA/J82BVgLypoBo0n9aW8a/AraDLXzoUlo+Iz++P6u084ypuDWLQ80CuvHE
oEn56YHXBg37hI6t5fVkGwn93Zl9RR42KD4a4dJqlKQXYib/xUHtfbHrfD1UCCDauMth9/1BLUY5
glSgODTSeurN6aLJmVMHnwS6or+PJpa5vz9i/HQyxMBjcjR0HLgL1DnelfdbR7syHlRx0DWbsDIi
BMUqWY4JiqkuDGeqjn//fe9ZBUt8JAhVF+ePGdqAU96dnMqGDY6D5oIJpR6QAqCex81dgknIGvnW
GcTW5W3CftANhtvzsoMWl55/QqtjRwC8sY5y9BPVXOv9CNb6Fwc7+6czF9fnEgfgej7q2p8O5Wop
4gdOnx8SKG2nXrfya2XXvFNDB8NZkkfBZrsAHI9GOaPPrj32mrAx1I2y2Gin/Ai2MuUpEDV+D8HJ
EzUfpcRi6t0LR6QUSxvivXOPGmynFwVbR5bNISZlcG+PHFy3Di3+B9sBhIFsg8YFEYV6HxiWfzdF
GDNXEWbyJzNNs4/nVZFOJ0LFYUan/It7YS3P4odT7nIv2FGCxPEowr9PxYrpPmesXvmhW2hdrtFW
mJazmBhk56VOATEabBtXRJSLndsgJoib7lfUiJ+uAA92IMgb4ZEwTN8Nz27ygDuhfjqEnLf3rhHD
bXaGX00DP1UsiOWmUCE823eA3bwvxPRpryOvrNKDB+YLRBcTV6lAqdUCNyJwdTTVU8bhIcnZ9P79
+yB+vsdsUeyl/rPEJRAR8mMlYSI9WDfFkBwcsOPRgYZxeHnmWcuerXFb4dO8CQ2EdzBSnvJwqr+C
pgGXO2kXKFhFntMy3xLfWBc9rt14MbM4eCYP7L/Dy6wq2y8kDkbd0YhIuf5WcflvvfoX9WqKdswb
/75c/b9NOlc/Kqa/feSPOjW1399MKplQ+Zjrl2r0v+rUFoCqgEYHZc7FAsnc/K86NZRpSrom7+HC
meLfcA1/CqYtZNbLlOpDr3FDK/gnZWoKgz++dkwYdOoAboLF4Xrokf04KGXtt8gEveHSShU6URwU
QwdYcTlTVyZWdB0ICSvV7+Z+nwsJEu25o4hlbXPaeO2jkE7H9ovJit15wXSH1wp3WVmr4CH1SkXG
Acf8MrWw2IPgLfFNDkyR8P6nQ2YMA6mlRHoLqY8NPraWXgvqibJTV2UxZcCHdYr1IAxUeUmtZjyR
7qHNI4WA6Wpyougxs2t1Kg3vhQlL7weskvHaHMNN6GbqMpMtwR3ZCJ7dhXX3yAkfSVKawM8HqrDI
iIMGSdpgL7rUopnZbnpEAd3PuUa1pwRg+rJr9VWKk5PIxKTjkNvoxbCNCsEs9uXIEXnkleaIGVbp
0ZNx7RO72rG1ayeUpbVhoIfx1NTtuybn1G0gFsZd6OQHFTXDLpsb+Jm+UfIHw7NF5SN1pG+EG5Wv
3TBZ94OXlHqPL6fjrIMqA4nCJIh4iKcZVCKbX44M+qVrmC+imY3suolr4r5HLGYUmBuXH+qArxEv
Eankl4PLCbYVMA4dK9dbL1a1hf+vQfFZIfHAkDds6atQ4knzAUYiQPyncOmTiTN2JT0jWJIzjkUz
1DeGvUBaajxJ4gxu4cQaIZRbcC466/xVeoa8uGfgS3CGv5hMdCvlaXng0JYg7lkwMWIhxgwLO4aI
RDAyk1iQMs0ZLwNZfPhKbJ75NrsWNH+Xt3G3pHxsIaNMb3JBuEEpkTBrqlE9WGWTXOSAfl6qhW0T
mRqNDWq17lBofPgb0fg3Uk5IcRcyDhQqH6VHUuCGMs/wnDguajSJ8YiBvwlvgKYr4jXg7fQLeYcy
AhCeauHxsBPAWuUmPakccEyOnPjEsVsYPtgmoo+8DYB9Sso4nyKpEekAL9L5Pu5q8YjIoj8OgBx3
otBAgsIyah8CR382F4KQXlhC6CfBCvEGpMfKh/+zpoSPay9eGETSKzh6LVyiJd1mr+lYcMxuZ8va
uAvDqD3jjFrARq5TNNd1YM6fik5C167j6Qk+tTxEZyiSYZgAktTCStIKatJUjeV17SJzQbS8YJWE
BunpLqwlC9vCB4+zFX7hsMQglcbPHQkoWKG7qLjPF2ZTO+dAlDu576qAcehHELVdJzfv3KSGV3RG
P1WcFIj6dlmkLpSCWty7nbpBeRjuONoWvwMkmED1thUhvxjDNOavVRl1n1FYOht7GgYUVWBbMtik
68oRb+MwPaNiAj6Zx+G4CbXwGwydNjg4RI4KA1/v3Q7gFsB/rCDb91Pzbd/031Xxl6ui+7d2ov9t
cgyZb+33/VuIRXzmj2UxCH9D+OCZ9AYcnDoscf9aFkPnN6xgaCIAnJ2xjZyMvvMR8RE0AiDkEHT4
3y2LNtxGK+C0saResZz9o3XRDVh7v98QW8hEkP8uS7Plulzpu+NZndaCYd07R7cIkL27hr5uSspr
c5SMJ+gf1FSMKpvW1TBMQKFb/9LNnZolhcrVfVX15qqnWvYGr8m8yl0nvAaoaD96vFhsM5VXbuLW
8a9JyW7vp0ynj7J1iz1JC+lRxp71sVJRsC0yP+N04bEFbOtPBNTgakKFD/EsAwS4ans1fzYV1d40
wrZMvlEuHtAl56eQqtlF5NvFHq0p4vuuvKoAWnNGj+TGyChmUJWGiJNKDtu4W2xK4rF/kjURVKuo
GG/wZxSAUgLkFm2M+dr3RnE3Gn14TRncvLKm1Lya7MnQK82RaYecrNhblYhfFvYRWq381hq9/ioS
1uNsUnkA788SVzuhsTJrZX+FVbfg0RZ1nKU5S1HI6W7DyXLQIGIusR13bFcNM+XeLUz1ZWCN3tmN
vQSeAkbiIJl/QFMMEGdE6bQnqiI7hO0SwugMGG78yYJLJPrnKkijm65PhruOqvvnEOH9S9n09l2c
B9PBRnN57WEnucNMlq5NQVm7jtz+why9+pO0+5FiKHZUpQu9962cn4HRA9hByRm6PNMBnf6LEdpL
0Cn506G6ECX5rZFBMTotzFWOun/TutGVzJUEFmccC9JlNnFdkR2lKYLWtXa/xiFe8Dbr0ovOIwnS
Q194FDKRt9bsz6xuRoazdGoxRNpz1nMomrKneEpDSnie3LIXUifKzsOD0kP9GFINuppNz7ziCDti
e2rslL6N015mvVk8OCCp9xINYLga6orIgLFAQkzSsH03T356FSMb2k2+D4KGRCn/HgKOxULWccBN
W1tfekNq3lIE909AJmAhZLNTfO7HUV1HnlcckHrZF16nir1UXvraB376UqvEui5j5d7JoJgPI8ym
a4g49oUY3OrQ9FV80zlV+5jNdoigpy2O0uip+0YA58PSDUBwKPGKmd+7ov0GQ8eid5mh7pErSVF0
NziJe1Oo4UIkBGfoiiatgR+9T+LuLekDc1pNNCa2QkX+W20Pv7v1CKMdbTGRF9I9VmScUJYEgkB+
uXiynfwzFiMVr43YEa9+UD5W2p6fkIBN+9kszbsq8WBTkEJvnDgmL7pVKh/oUSk1QCXw6jf4P9mt
jzO+WDm2HX5OAUjvS70ALea0+AAaEc0wvIct/HRJdgUPcbBtto99AaPMKeQDSQ3dJ7QqxAl3OQaX
qjyygnmnaqj3ZcnyOnu+xAhPve8O+19x70bFwZuG7uShiTw6OSXlVtFI65ksAceG6dEHeLWbUrum
S094GGGq2b1qTef3eayB9lHmXM8JeaSZcvMXH2f9BzAMxp0SoJF5oL5JoHguNrVnqVujGQHRefVF
3Wjg5WG4c7tM7qN2MK9oCRf7urjTER0wI6JTlnu2dZeZsX3A5mi262Iw9XVp6uaz3U1ciWNuBnP0
97gs4YgVVk/tmaPPS0eMNfRDcy6w3flThaNrim/mtsr3xtjBTpsmF3CkHj2gcMZQreJo2kJmaTlC
VP2C/gj1h3ieCFnEc6LY4Mc101ybFiuCfs0Ldr+kWJSRubUs4yXD9xOs4pjdUFqEBF0tAvCQmvYa
29EzKWTmsTBbc8u+ElJ2llefCuQjFyhDwztXBt6xbVHer+bY6O7Szsg3vk+ECeefNy/zR1xDbnBr
tgTwrJW0zWsdVOY6iORcrERQeFuJ9/CJJoB5Td8xeSZpL73EH0XDsfMOrIjzespafU2zMmUoDdll
m3nlupuM8JLiQXPbZVF9lZlD/WREaXHN2UBtIQ/GO4Q0qM+x49HSqe3nHEzawQM9vEXqThdlzMTv
sx/3V4MbqjcHWwqLSz87L4ks0g8dzUsMZmmOUDoL430PtXJLIwDclhUltxZBNquB8/NKY0x4MCkJ
E//qzptp6ohBGUVwEUAHzTZjUSU3tp8NDDQ25KQu0+lQkP/3U2z3+zIdO+wEs/pQ9NE+BSAASiOa
b3NYiVtUK8QHTtDOsQ0ZYE7deNx5daWvLR2LU2jRMBxqAYIFK/tKWyy3Ka/4RRsJdfDJeq9A+Dfh
a+6R+yPLwXwpyKk5MDMlx6gT1O089xaRh/FZOb55Ul1g7GTstzdWWhZH8jqiHUmD7V0xDcGHeAii
nQW55yHRqcnXIbldT5Ph7WwODNfNVH8q23n6bM490z/CxRmX0ejQOcF+Ri2fkp5ojQu3NJf45bKh
fYTFd3AlNomyN2lb0YC+W04PrP1ZFgMGYiOywthE+G1ph91dHdfFoaIFRC2IJiJpzm0D8x3Icf01
RJx11EWCmW8cjMtUyO0UlPJWQ4s8dG7/6jaYcZhrAbjA+eo/5Z336qbJmxn1X/1ifg2q8b4EJbE2
5gHkh13LY1P607ap00cB6+gEK9ann5WLJ1AW5WcKeuNzE/FBjauRoY6XsclPuEkB451UDUO/23Oi
rmcPpwu8Snok/8feeWxXjlxr+lXu6nFDCybgBj3B8YbeJTnBYpJJeCDgA3j6/nBSJWWVVFfSXLPK
SjLPgYmIvf/9GzPTbQznqk5sMGyKz8q03XU/qt67rbt6cr61TrgEeVgePRuj51di30zCNbGNW4WV
vkPHKWekDhJNgay16lWygVJ7+cPaUGG2rXFhKY6eBlG9HVNzTZGXnQw8X499k7ivNs6pb7obRult
qOL85BKz0jwSkhKHu5wEBgACyAgzrOCos9NPD49o7cmuyd3YGPGAUQ3Upqw61JBz16Wm48mAw9B2
cNoXUgLHoFEYG+n0/kQWihelmeMepw+mXUXXX/OTausvWrEeNWHSiHMPxREJr4ZbdRZxymguia3U
Ik/ljJ9M7JjukRNEe0AuHJ0hsRorpCLTNb1sfd3wNI846AddnIzvArzw2Cx6m1Zo/c4oFRKbfim3
LMQOATOR5pQkhyzcZq7D4LgKu72XWwxJa5SjLfzpFYMkVEJ4Xae1Fh1mEXWHPgzDY4Ny+djp0Rlz
DmbEriHP5FN26yly67fegjDnKXvaJfUAK4DZ3QaTK5rrJK82YygkZjcxkQMdXnQrm8e874FWiCE1
i51NosUXAmTKaGiFRCyA9FjGJ25C5AC1el+67UcvFqfmp7AWVBwIIvKkyP/bxP34dzz2ofsAUf85
tElJxwj5o/uf6ut/8DPui++/T9r7+ft/behc5y9QKJ2F8AXugEMcrdlvfFwi8wxgTFwwf2PW/q2h
8/5CA+gvTRtO+0DitIG/4ZzeX5a5kclfgplcPCP+g6C9f5SW6Pj9YzRhm0CwjrVc+a/jv8koM4PS
U99nagGavkjAvVFTiEx14fqX+yLRjy3vrR/234xMC1KrXf9y825/DlP+p+yL2yoBFvx//2ex3fu1
paRnBQZeXMcZQWDNDHL7u69QQWiTnhfp+6qZ9OtQfJtw6W6HbFMWxIOahOR2db/2ZVSSLBdeSRml
O8ix5WY0XwU+ZHOM+ROGivB5IDx4hK5nDH7xB10gIGEPASfnIkFZxI0fgmokqXDqKuNAy95SfMOW
/5yECKDcPLVztUsIAGu1zWT7e1F1HApR5pxrDAUmtIwdY34E3pbFDBz8xiqfJy/Ds9Gw9oqDtiD2
CB3RicERQF8634mulYGX49/maVfMmDH6IXgY04oz+9EdXM1+o8olB4ZDzPFfDUvbEN70TrmGk11q
4A5trYTjQrnycdmIN32VrwdVrGDt3CsNpLdGR4xb8mboJGwVU98leX8bte4JO73vM2yyLs1WtTPm
O2fma4wdukxkwx+FEvouSz36AH38KEW0jpy+PRNESKgNnAAURHzYvE0y6yYqGHldnvp/EaJ/gRDB
3GYt//nmwoZSNe+f1a8I0c/f+dvghCQOTGSY1jFOWLaUv20ol5kKkIxjoxfzKRBYSb8R/A1gIIZs
ZGtcOPy/Dk7YoXzDZDv5TTLwn0xOLrqrXyamuufCJmCWCPXZAr/5o1hFpwTRQw1baDDQGikhULQ3
9d+awRdlc8R5xKVyy0CqYlZxi0+TfbYw3h03UUHJ7HaBXU1CRkdMvzEruSo109IdBIYdQHW6LKUm
aXd9lnYq3GVeYifJ2Y7GgWU683/Dfh/WM5/1pNv0/TOjgb7oVXyGLWITYBaMnqsFMY3RShs4UIsj
A1EUhZk15viwkbo76K/mhV5cOV0jp4e0BkO2Np6IRpfMKNXH/k2SYI3X+bi/wgUztWKFMTWuBXnf
zNoUEFYRZggeK8zM/3sk/1tHskn2CkSRP182V+8ozt7Lz1+XzV9/6beD2GbZLIQGuJM6YR6/IKuu
/xcOIUjzNkEYP4/o34BVHxdXporQzB0ybhAa/v0cdv/Ciw5NhVOYDohD/D9ZNss48ZdVs5yBOIrp
nOw6oxnUOb8/A0u9h/sRZ2QpRYY9E+YtynOkoumpMNSwiiLb/rn//mlMzPIP/uEDXWaoum3yzfGj
+8OhS3ZH3GEMN+2VSps7gKdh5YBi/Qt20R+mqMtlUd8ASS9IsWFeRv+/SGM6u0Xpb8dqj5lLsoNN
Vt9lVTOgKiPOStdGpOL0aWtk8Np9O7rq6Zd34J+UFox9/+EyERCytyFtMvk2fxRE9P3kJcPkdvsq
d/DVUGM8b3GN0veDwKxKmXFzVKlq2t0UugWi8NAKAVhlglNnq1v2Q+UxXwuq0JuuWjiS2AYahEV6
85gxj8v4WVxHwIot8szQRUvQB2h2LZYCRLdMX3h9ZvcWXOD1rLx5H1OMwEN36mPh2PU3GLRkWA4F
LGoZGUy2qpqRa0B3gy8mavZHCkp53YxAXaYa1G2H4vaIfaN89wrKMmLlhukrbrkidAvDc97j09im
F+9HxqlNmBD0NlZmSVuiV29xMslXqIL84qjg4LT1YtLoOOE9lgdFtx4IkyRNBK58QeK8zu/i2CKs
nRkNXKbuLgarc2I+4uOEpEWBXNj1XJ4r4Tc5rrNQIeEeNndVPlACDS7BhMw6PfT18Xw1WyrZhzrm
IRYzymPWm/VdW3Thce4BgXB1yQ8XV1HD6oZnjojhmXQB54GnY27mlgl6acL37OmYP6YKX8vIxfw1
GcvpKe4wburxnpH4BJf63hkx73THJjxaHTZJjqEle4xZp68RgcqTTtbA06Q37YtTed4ZxbI41BEi
adJ12pe0w4RTVbBPisLjjvgpWHogCjxVAwdLTvBgImVbCSN4LAdsCIBX7qUDP7M3ImeVmlVDeih/
jDJODPxrTdTJmmJQX4q+/lCMp58QIU14G/X5ofJ4uJOLBbjqU8yhWqtsSubMAL2yhQrbzXhcuuSi
7gCVsvsIW9Gt48X1tYBbtsr9aPiR0VEDQnfZtsh1nU3DqN6ATobn0K/mK78e+KesGPNOAjUDQ3HF
PiFK12G2LHattm8utsuC+eCGkGCsj/0YCDbLeBUHBuw/jCyZdlNiiptI8CQw/fQCUcK5JhlGwPKX
Pfc1i+S7m0N9UlCl4E4qLSnXVRyG9w5WQx/wmuarcoynJ3OEP1hWLIacpNytlpUdQ2LI/ImAURpH
uOkaGveWuCV9n6L52Vxe0Rw6wY+p4erni0FxPfMkBO5OO2Hw/sMfkK+YY4bHvM1eR63tjzEMNPKj
v/Te14mR0WDCB2SFmIe4td90c6pJow3758jk3aTwRsphLhxOIfI3EbrDj0648lqmNi+lMgdmrjwo
x9W6Lc02HDeCLW/8brRveshojyUBvq89pJA3rRO8rYvtbGOG1ZtFvUEot4b7hzdRCGipByCLfPo9
8twWvgVjIqwe/IyoAi6OWIP8gI2Ydq8mWXaYs6bz1ehN7Ytstex+wmQLXC3i/hhEqxxVnhYrZ9QT
mPZMmVao7yGHqaT5kLkDAieKrAdewSXomwFOeU4JkrU2jmkR7uOYkWfChPaNzHkd0A91H0nTi9fE
WBzv9sD6JdGd3ayVG7wjRrTQhNzaxxFMUtxbS2pqveSnGt4E7dbp4zIwbMz2a+CsLe8hoasdfBsg
IeDoLcnI132FDQyR5z5+q9lttyS3Vnp+r9n9tShkwbW79t3c2OydrrJAcKKH0A6vC8xJGVqxiND/
xAecSJ5aW5AYm4eEyIrpe+KR4wjj+DOLTeZIZfQxLYmz8Qy/uDR6ea6KYST5Z4AaEkbdp5G0NTYy
7Ukt+bX5iG+LWjJtDcIiSCKwaYGWxFsxk32r+XKYVs0cHp0Uf5YM/5Ekr8s5kH5YH3AFywHNlVjV
OrEnRZINVVDk+Vck544Wzy7dXd+KaUXRez8t2bzQD/xTGkfyqnXScevELNg6LYxTMsGm7LF1ODBp
MmD4Q+TRl/zfwiUJWHaWR4iHZq6k5bEsSyPdxTr5wVSd+mm0E3/fR8YDeRnYGwvyhtFWED1scu8/
WjmOzsqufZJWiplnGEQIc/amJA7aMca3cskz7iGxE5Oj94do9I01dYGDin3JQJ4IQ7aqsd9Fl4Bk
DnBvO1xSk0380tPSqe+hkBqB0WXtFsZKrEgOwS7H99SbZzMcRXmvTiVkFop2Ipr9S1qzo5xp5ydD
MuLCznQJzmUMMUpY9FVWfUd15m1Fj7QZE8maNOiJTSQmb0yaeJ6zrq7EEh09LiHSJDObB1NJrKfj
mFXVEm6F6qaseAOnzrCP0mkUBoxWilV5May8ttyP+doatOpoNM78LpcYa1KQ5keJ5020Mlp/r2bb
PxQEiN/S+M7rgTzXI1MDscKBhXSrJSub6C2CUYUl7twlSbu6hGpHzUgGq/RQoQwFNj/5HIxLADcm
Fuk314Eqzcht3IolqLv3B21bx3mFdWNxlxsaZ3mij4cksRQirWFYR1rkP+deZOzyhDfeWULBvUEB
wwAdXlXkqCVBNmr3Rae8a6Oep+MEZ4vBmu3HYlM7xAgLsFBsadyzrzriRATmCVGQ2wTfFyLOriTU
mIOMC5g+CWnyp3wOrdc+dScRuPbI8NMc8/YUT0yEMeZP9R+SmXi+Fi4BIWsdy73DXGO4LQut2fVG
br+OeZ8k6xmNzll0UftRWCnTVgN6NU2YURqR/eoPur4f46xNAibALTx8mNBboObhe5USPd3l41IX
yPpOqW4xwh/KauMhZztpCoM0aL9u6gasdVKlraE5o66tBJlpBH6QL2wne0U6T7tKk8q+mcww2c9I
Yb+bErHdilYOEFwjTOVSIqWpxTmUG/M+tdvyjFjMZnPGmJHJOBh/NC4iOx3vniiQ7MJfZQ6bTdLY
3cvMpdQjI8c/uyHJreuLT/dFgQmxxr6Zk0S71yopuVx0JNs+S6AKRbpnrwqKvHgtHCW/K9nPckP0
eE3kEafz1FMV/iy+6gR2QGpM7aeE54BcyY65PqMI8cBU02RuKEOdB5WROoICsq7LjTng1w4FOT+Q
PVeeoezNe6G36HsqfJe6hjgjoprMOiQ8veVw94sKZ2YcpJ4T04pAd6g0StuR19F8+RZ+/c3SFlO9
sK6XTXkupq8OQBDxm0t54te1ccs2WH5a0qmGtRZh8g0dgq0yYiMKisU+floGwzhX9M9xovPsjFrz
ypVeNNMuKpzpRPAE198P4zqKOMsriq1XkhaRdExL+UtqxavbqfxgMj1FvyIwsinU9OVNeEMSIc/Y
M018VCQj0ozJXjJUcJTMD5np13f/exNh/LMe4uLAYbnocNiBft+bNVCgq4gB5h4Xz/oY+jQAlMPM
Meu0bu7ypaKZLZgAAw/mDfOzC3DKze47+181NBcs9Pdt289vAsXH4Ov4Sx/5S0PVVxaS67Tu9iKh
8sect7dvXAc/u6gjKGASFIQxHmkYAumKYXsFEaK1rf3cVW9RWPJiMr06wliYTuUo6299L8TNkJjq
aaTi3v6LG0dz/Ice04B6h6rEgX8Eo+kPXxakKGNwY7V7LbH0YCAV+mGSLDTdSOMbreet4yjiBTMG
3vgMl961zjl1RFNcvaeSutlFX/Yz7uZP+95/YJv7tG2gw3BxYfiKf2h8o77mHcH/ZV8UFubnOGeF
6xb903ketWHXNH28ZmueN8SFcfCEPRVUipp+hwEsy1QM2X06ikUt5cx7ZAvVp8Tm8M6DNbrxu3rG
NKFBZF13kBb/99tp/5MX0QXvA7ygqV5U93/o2W2Uofhejc1e1Zxp8FKYCGP9MmFdhwpbJuW49mPL
/RrMadhf3LU0w3zH1u+FpC8G+DblkmaP0bqXRXU1NKZ4HaQsr5KZWaCuF9abKbJYXclIlsOpiWPv
EDpEKyBGBQdWLGhw4HQf+Yl9oxvMzhssgO9VjuaWAnLelsqasHqlmm/qfiSxgx3GFL12P0SN86DZ
7vRVgPPbS+yK0BBosseCZlL34u9z6LEuOMCopGanWSa8IMr4oRkyXAnrtWAnvtTqqpzruzLHfAzx
0VK2ZxT0fkG8gdAT50FYmdyYKpTXGaMV2D01NagB5BAN8fAczRpjAHQQ+Vtj9Zlz7HIiwM91OEbc
pAQOmqbggWyw6I8xupMWUSh7y0p7q1nZsHlbseaC4MNUoYAjXFtMll1w9eiQUdKsw3n5HyEFfbjW
W7yNVmGCq8/AcN4zT74u2k9CEhRR7BjG3zc6rrhrEt+54qj0KwYBNh1JrijlUafryNQo8mmn9T3d
N1usJ9oXHWLMEiVhr1pbq5pV4RNRohoaNy8W8vuU9ojDkw4v1oHqCoU/b+Tc0VDEpdM/d0n+5jb0
j4szyqs35laybqZkoKnk3vnZ6CXHmay4FYeO9tMo2+DguMss1PFY97HpeXaXHzrbq97VpFXvYjKQ
WZu5STQe+mWiKL3mlk4UJ/CafEpka+Paycv2pSzoZZQyrIOu2I26BX5A27jwvjtS38WcQ8vCsLnf
GnPEgL3FViot3UWMkrh3hdX0z7pBWAgp69W73TbJThd0WNKge1435cwJ0EHteDFTAKW6zuV15xKF
DJGG3aQLS9IBvI7OKBQCw8/KnlkjyywVsZ7BX0KkqD8uXrPewj5p6Q4Dm2SQPc7R9bGWNagc0kc/
UP5yhF6icOyJ9Ja8MOtv4+RiVT4Cs7QSRXZkyOaYQJw6OxE3ruEA3cFtwGjSK4dnyB+09yNqHm9B
gHxEkNdFBj4E9wKEYCznL49VOm8Sb5YQNGAqKFd+7/qOdlu3oxtjSS0qcIVb4VYHy1dbCuflWyvh
A2J5CXph5gzLMwDWxoyUpaqW/V3PsnEtAUveoIL0W9WQ8x5Aj2EGNjD8wlJtWec6DXysRH2HLJ8n
A5uT13Y5i2W5WEqD9UynDFs2BmPNCK5jOdyqBZSocnc6zREiBDWArl1eQ1MBwfB61/pe9dp0JSIQ
D6ud6rsL4lNavD7FiNDbMUBOauyMD3mJ2inHknyVe4537kPHXl3gAYJEuA2iprMFcOTWL0DenHjT
NoOOh4Y5/mq8ebqaWW7wFSA84BqOdzhOkqBXulTZfS2XASAFsE+fQknWY6RxW/cD4Bz2tHMQoXU9
qJkrgl2EE3A0swQrH2G4ScYp8B80jZXstWrjY9G+KwHuRuaUrJhIFfaNmTn2AwWPDgvVGdqXLm1A
BGeR1d9mC/OHwO7G+iNKQVxanSAgEkfAbcwmP2gLuMJAhW2Njj48XpAazeM89yg1mlU5IxsJChOw
p4ZSvrEMPv6C31wOSbW4DpYV3vuarv3A1Hopl12Nx5cXFEt1q2fbn69mAnQpBdAQ9r3hPSr88owF
LfRwDJvOXtfW3yoDDA2SFJhav8CJY2HFNxiGsW9FesfmruEIhxl29YbsCpW7XmOOjV/mFrtqbmFs
182HXi5JOFmGvvxCuoJJAVSRsqaX97lulm24xdDzRJgKiKSfuNS8WcOvc4hOp8Si4IsX1Ju6ZDkF
aNDeDI9XQsxYmfd1WL3HRhjduLBetgbxlCsnEzQA7ERB7nA54YJ+Xcpbj4xl5shldl+MAyiS4Jh0
UB49Xs4GcmmaY48/8A25SgvuBIiKulzcuJFmc1SMvke8FWUI2Sbm4yUtyS8IP3EqKmFBO7yKndR4
lA6E4qTnQTJ+yw9TrpdnNMrIc0wWDlEDxClSHr627YhdCTYjFOcjvrimiIbnaaRMlhn4nF7l5qNW
YFYXso99q5ZIBKyXwiP4hbO6QIIDDJqDB23zGJXxuE4V5WfLbkLIFDpFrGMVb0ilKE46mp2ChY21
hQUKWuUsikkfqjd8vAGoRzBjKwlpFToKZ8tZkiAAlzcc9rw8l21WudwNkCNEuJWIXujqJzhnZrH0
E60ChWpwwm8AbZ6kS9UOPQrIYmgHbqbO9hbD/2HUZ3FqOYOkx7N410jSvFcjeJmZqyI5lHDejqhv
ARGXrdJiikkIlZXdzJ6Z8SiThUWntZjf+JwPyB9Ap+cGdLqECHnloih8tGq3/+GWodp1fHXo1BkL
N/FpQmReye+4L1Fy1O2cH1ICLYJEJhhau+XbMNjctdkl2RgfDZYKXr0jCIhON8Ts8BtVSSpI5yLS
gol45VO3EEhHeJXOJoudwvBcVSEV5IRPztDzwGECzFeZCaR++eNlYZKxzBGjGX3zgWWwdi85VA7l
3KlbDHmnbRGnyQ57QxZ0QlUZuTabzGDzZgvpznYwY/h3JZ2Zjgyy51Zh/NWLuXI2cUsDewGK3Va+
CZPOdFyqgAne6rCWJrI0gASueDy4eTrue0+8zk0Ur+dlEtMBqGxIG+PDcFHwjl3YVf8dVf5bo0o8
Wg0aoT8fVR4+3+Pfjff/+hu/zfcNRvWAR+xweNc5jM3+Pt83XLz44OrAknG8ReTx23QfLaXO6BAr
Vg9VhrPIlP9u3wdTwGcIhvEftgH/2ZgS6tHvezqEH7QffK2FcSaMfxCvZ0ZY896EzrUdC+1AT6nq
E1xIYAmNiGUbswZlFpmFUQ09fP5ArWH73w3T/RFjCfwg3MyyV0aF4sMxFGZTWnIC61NdQFIr+IaE
4QY+Mbd+hYxunrp7LTfJ3I2jcayf9LIOtQAnkNwqTpkPD2AY4INeu2bsYxFQ5942aePyUISThR0W
6QfFZERrQgrEetHIbOOEGeUG2+e7DGumZil9wnNuSehGPSHgkzPUR2yHx0/ypN8ENsSfAouV1xy7
rZ0uKZuaItNXwi6cA/v9u9WkDAeVF08oQUwkdvPEqFOXlcBXwtOuy1QLFYznYRszT2vCFQZb0dCs
XInNxrC127zDMyQZ0xv8FcyXAUmh6C25Nui1QARjnfCHsrrv+hrFZ6e/5MC9T8pW042i1dpJ06eg
9pzNoE+r0BqKO5FquCT1jXndFEVzQA0d4ngEQ6IYqvFAc5Fc+Vr+zhFr99xryM8kQ57qgri3vNKG
7y1euYcptBcDeiP/Ade5WayMjB8WsGwNgNpUe99MftCqNUCRifpmG9SrZKkhjkfaSn57kXtvptln
G9tNY+5N9VIkxUut8dGIXzHcjcfhNexIW7MwcdoIzNxXtlxo+0TgDUs5PdgGoVo+dP9ZiUWsGMvD
8kY+1UPrbD2DxG/a8jzbu2ZfE8niupBpUbjCOx0Ga6cPFkRONLuL9VJmRPciM7LbaWrnm3CkqYtn
UZ9jC8Y7MdXK5lMsijns9HYixfk7YLaVPDBlzc92IadzPDnWFbaCKZB9ON6OTd1sS6TBHx2SBKAL
3ULIm2nyy2/blMy1URi7Akr3mdEB9Yhdtucu9Gbs350x+gSj01a5lPY+xpI2AvaT7smQPtElSefq
JHJT8DmNzzHWAMoDMREOEQBt98+WmvoRwG8ytxyP9bRSOtbhJs5koPJ0AZlWAL5XhemfhgLhT9BJ
OtXVUFfN1h/VmcD28Yw0Rh5hYrdPETGnzBOwTPiq+hmY1ct9GhCYbo2tfTozGDqo+uKVQuURWA35
DIGiMVtZ0pJbN9X9FwbrWTA07kmGZXJbwOjZ5th8f8fmLd+aieF8gFHORzKjBpCqISa1otEwuDK6
8RsItnWrZaHLgAfueI8YI0KuOE4nhh2iW3leWB09JxvlmnDueDP15nzr2sTyzTUh8o6jSkaNlnlo
ESjcg+MTpkjv+GzHdnWXJCVO+mmYaYGL6/JJk9YU2IXv0ST7XJJTCU8PzNxvV3ja1MHcDNPGmId0
pzrEEsnozU+DqlVAFYDjBgYt69ifeCSdCK9ir2xuHeYjBnLUx4SU9XvM0vdNac03Y6/TLyn3iG95
MgZpbqpDEhbj3qPgucVLX9sYo9GiD5Xe9IBKR16h7TYfTZN870Q36rXmZCFNczMevCmJwwPOFu6D
SmtzRbbACuhAvypcbaOX1XgXibo5T6lMV2ye+nXb87gru0Q5XiSIVynL15GFQGOujU9jtJ1rKery
wIDJPBQtvjyJ0Rbkr0jqLB7yjqklUQCJxE1dTiFlntU9zH48/cA7lTJJc6c9eARDj6kuSKmG9r2G
MROvjMTOdm6v5DoJ2ch1c+5OiMnVU5nrYstUPlo53uBc6arUgqpiI/IjCtcQDtirVenxfpJjvgLh
9zeNQLqxBrF0XjkEqUx9X/thwLsOIG6QceSI/isNtYq4+qS6b1HdEMpV0DDV+ns0F9EGJgFzOeLO
d96AN9dKMjx6ZQzfnZsiv2/RH6JWRiFiNQ2itDzqbufSrrYjgNOtbiT+TRs3jJDwI5k3InIaNGFV
go8R8BqC32Hdu7H4AWl+2EBW+YCuPqwy9kzEgdkYrxrH1s6xJmqwaHt8kYqQTFKT5nvHG/11Z1UO
0q+YtWE5cj3bHq15kqmrkkACNixo8szzxFuWD9gMuAQpGmFZIq6qjPexiMSacepT2LOlm+Nk7u3B
kUyctNB+SBJDYSM5kzHs5/fkbRyoHnSGyzihbiAJ8IAhUPhrNxnuRmyeXzRlY17Qw3OdnBIDwbyd
ykCro/FZj0A7fCrqY0RMnMcOGvp79k3ikTr93FIr389zf4uP4GK3oeennhuGGrrvH1MagyMeLgFL
gl7UN0A/5ig++J52n034VKmRgLXAshZfrTLyCCZxevqVLt+0Vl+sdC88p5nMdpXT9odQhyoLqpOs
RzwVDywoRikFDjFRRw4yTVW9UQiFzhGpbctUbHyn7ZY7BjzOaR5a98NArPe9QWt6DVh01zKOf5g9
aIGTaK8zZrhnxJOkOkOC2nm9229IKBkwxor7o+0U7+mcdoc4dSOEE0m1G/op2/dz7joB0e3tkVwj
Js9JJO5hK1S3M5lAa4+Ti0CY9M6IEOZpYzmefU7lOLCMcHgxGAvt83mwz4VM0qOZ2NvKSokdMvWb
zBHPSkOlp3tFvklKi6A1ojUfGQrLXd959Y30Omb8rbS2eh3+8LKILTCK453X+uTkMR/atzihn2Mh
xhNKtejb4DNkc1scneSc18yc7PnLrvPHuCgJ88tS9wG3AHvbGVhn8f2mwEmtq4FddYMs8S1ELBGQ
MhHfMBc95yO4jXIU2X6GeMrrrDzWKRIkoTXDLmnIpsXdLnxr+kntBBSEN6WVDuZ0uK1Xgzkc3DHt
t7nTvo2YcgU+3dMWwmaQiajY5H38ziRgAoVkROB66Xz0fSiUWZQzpT+5lSOQ7TDHvxY5E9rY06sV
8+/8KdWc8oGiKjuVtcdRbxshhOsx89KbJZBs57uRvM4jsS0cS+48pTdXePaU61LZ2i5ORbHVYzM6
u7SEm8ZMe+yH0qXXHFPntrYxi4hFbmwVLuvrKU3BIcT41kIkJyumseVuHI35RjInXeG9YByxuiy3
2DWp994LvSWGYKZIyUA9IA1FdRk4Uy3WdjWrjxKjpDfCB1aYo7bvReQzlTOjr6Iv6m1aAAOvplJr
DlOre6sizcgBnpuMFN86w1PaQGR7RUJPhmKMjNlxKOqYxKDoM+wacy3KeeRIc7DCgXZDTFiW3lD3
EsWgowc1HQDAUHKCjqFxnNkHMAug2owxVQHE0/QvBjZ20BElHvQdCkUIsNGG+CrCyqaenMU8u7Nx
gsXOSZ/UKQwxH6xLMz3oPOq3RVW3B3cPN27ZS2RCeFQfm5aIgyjW2nXNeFgEtRu63+pYXzK9CY8J
klm/c4HuCGqcovTaGDvjA/lWfjMrxYYwQE2wSEXehuUMKPjgqbBPQ2L0sI39SMincURQlLlfPLqK
gCRxDPFByE7MxP3qcZwG7lrVfSoNTq5fUikHoHHGDD0tN9xhVeL+uLb9JHPXUxyVaw2zig6wYVI/
pCPjz9HnG1Ij2N/4Heg9ERlpkzlI8P0QlbkxeAzCWwDzfvDqq1ry01XL2NJi5cGSabZ8onaV+X69
7qPJ3DHqkqgxpSo/m1A3rqpEeQeHiGJWMM3ctds7jzNh4UHd2M6nyCW2vSid5Sm0/XFj46J33yyx
16lTNEcN3sydDuK5hhswwVCMx34vcrgn7AbAEXVlritBCWOOLY5dUZLtnSYXGxcGwEkvW3Fs9IYS
gHyIjZfHam07U2HhucLn6ZmsnlQyiBei1UmWwr2rcDFE0cwASD9b6dw5Yv5AT5O8m15HO7yJUrJc
Ah1T3gc1+tF6wCsqXHWQ5q4IUTShArbtuiHZDCtx23N6co6ld+NxCi92FjWpaK1BjdxiE3ZURZo+
Rl7evXYL6NX4CDynco4eCntut95ys0Ngkx2KCbovGzbANf59RJGC3uPe0kud0KC2fgjDQu/WaD1S
BJq+fcjaprzvIh+/ztqon5u4Mb4ZkvFeWUXPYeHqZ2HKMQnmkvBtmJcSZb6PxrIf9JPrF/JhQPS2
zGtk6V5BKRd3GEe+u3MDWiZnBaCpxfq8QhLLsZ/gqjdyQ0LnJsun/CXVZfrkpWO481DARKupN8wd
rVD3lDX9+DloEAYlYOCpLSK55huV27RJWYSK0QYJVJ09BbQe1DqLA8M6jO3x+0zVR8WvgYQ3lZpu
a+atSGEIVrpvIp9KrJ5xzhsIvdq0mKdt4JX6hxGYFIbUnJ5ttJqHAifx65wooQBTZ14mXfuee9X8
FGPyZgf4UXBxBE5VG93OphcgSsYsxjDqqzl15xttquZ13ktij8whvy+XOsmaea+aWXSM/PXoSHhm
AkvExIwh8at9mYbGKqUtq+g/l0LWsJszPJk8SErdXnawiAjNemRw0yZpARjdjV5xY2RpaxEA7tCM
1QanAIL2NkYwGDstyQFAIvOnNpX6eGvgC7B34gqVTzlo00tHfKB6ZLbL1BYRAQ1vd9vrreUy8+hJ
3SD5zmrUeOKWNJ63JdmWsYrVGhUy8f8L0NvGotPU9RypXai59SM5nOr5F/jn9uf0/lcB1B+H+rC+
bWhxjKOpykB37D/MyWWtyE+1jPEaoNNek7UYE/I58EQWcwRvHUZvZmHthtQ8Wpm9xUR6a8fGxnPR
QvXzpq26DZe68+d0Tfz2v2BwAyr9f/bOZDluJNu2v/LszSFztA4M3iQQLbtgJ5LJCYySSPSdo8fX
vwWmqi5FqUjLO65BlmVWpgIBBOA4fs7ea1dvBAd/fzcHCBYmI0b47zMHcr2vCxEYw0VVqQtZUSsG
e+aFH1+BPx0EyJaFHh2Rtnx/AWzMHGx6++EiNsRq+cvRsm0hy78FCf/1HH3iOYKWRhPxP3ck18/Z
0/Cknt+aJ/7+M2+9Ex7tSPqB6E/Qcvy7JyntL9y2oCj/zgYx/qcpaXpfEFkYtvTAkiw3NrqZn01J
0/0CbVMnjcSxCRBYbBX/xMPo/S40QWhIOo7QIevj7HhnYkyTPkr02av3xCJGD2DBimrtVCZl4TgD
ahilytttVU+XWUkYiL9s24SQng/loNpCmSkSsqJmHUV+l0erAgY28wMxPI+to61dPhwmAZCVZb9Y
uJq2gsn2SPXLYgc4aouSCv8AebvoITysSlxEpqK5bd/8rShn33aRJUz+cJcLprx1E1h+kPAWd3Rm
DV0ZQJuVWYRjmfUa87g6HWtFmyI3wY2MdrIb+HIGTRinOqDBDw7k37XXBSGwVFjxI3GM2kOc5RpB
QBTevPWLHU7AcIOOw1yho6mopxDX5GNzRRLmD1tLOUneoYRbG1dgbtOtRxz4erJN/J2Ehu3IcX6p
IKTwBvOA4RdibmkVIgIxalDdvFba66g3rhxz5HGV7TkbcHPVGcZVrLu3Qd+d6wH632gsbrBg6Wfj
wGs+SwvCK10Kf8PNySTMzyy3egiA5vqz3o4n+NMfPaIzF4bBagGvpBPI80VHKsuSFog2/0W4gFij
aI9IH6y6bSeooun1+NyCt6NJ/qdknJ0GZAH2HT4Km4/2ahqlcpbiSLK1toU2Vt6Q/ZTdlUiF7/TR
LHYmoQ9+HQYmolh3XPT09JtF/tLM1aUAP7oPSNtrral+Ki088TSOmUPFATMm1DibgVHcJTT3PU0+
+MZ2Wx+nPlIP0MBvnYatI9ld8U5vJnziQSoRiHs6sSCOu4GP9zWbKw1guDl85X2L5y0HmOTLkGwA
A8Ptd03UirDQWphXDDbNizyuIx2iQ0QtW0b1vME/emNqOgm1CsQbnQ/zmqYy2DAX9LZp8ioLFolu
sohTokzr/T6HzL1Tr8KVsNJ1WrcTNGndRpFAk6a8MPSxO13Ubt126dZ9lUDoT63cEY8WJ75upjb2
8zgxYrBqaVludVcFakVzEjXyVNvtoYTpAVcwQawAzH/Wdi748uBl8uRwnhnKRDVQWOkmgxRAEU04
a4XN9eZ1+frvQv/JQr+E8bHK/ueV/u5Z5WXRvl3of/6Zf630+hey4FhjlkGr49nLi+NfdnXzC0Mp
nG6MpBzqMocj/Wv+hLcOB7nhLvmIBItI3gI/l3rLwEHnAdK0YJbpwmag9A+W+neuNQOHHn5RyTfk
IJYlln//Rv4IFKubYzxZe9dtyLRFocaCxdrz5pr8oSBbdHRvah6c+mBodQKh3cUmyFvv16MEXV8b
Jvz3PYROhrc9sNAVe8/yEdAZgeaONA/ZXC+Rj3P7Wa7h8nv9dnAAcDgBuWySi/3rwZn2Z6OZut4+
tDz0VFKh4+1HnePaAu2hjvopZDfirZoC1ga9/Ph51Ah73TgKXlmm9JmpAkPltnfZPddafdKlmLUa
NyHjnOqNyf+k8NbA9DnvGhlcQ04c1h9fwD+ehFy8/PQZbG6kd1dQKCjCeTt7+3pG5jVa+MhzjTZe
LIfpa20KbHB6iiFFy1nCdTEuCd+giewyXKxzsTdeOoUxXqJ/cFeiJ1rAW0QcvZsizvEQcbg9ipw8
7totO8OWIcUimfj4HN7VpK83AYUNOIJXAMN762JjmZgH5eDtYxPFkkJRsxp71Muy/Ix4vpT37283
Nk6Ie1w2AciOfv3F7Z4+fKVzpFep3/Q6n3fc+kS16LrQe+X+x2f27iF6PTOqbNfCZ8pN9j4ZzdCb
osg1xj19iGGPFQUyVAcp+eOj/OH6UY+RRbVopnGAvqvJPMVyQefQ3StkczuXq1aZXrxPG/f24wO9
ErDfXT/bgNAtefBwmr5fFJJQN7yFcrQ3GNse5sWpGHncMxODhTVdDWRXOvtEZg8tRqpFmYZHKl2T
JhNcR5CxTinV6itFMh0ZmD276UqPkWT2ujnvwwyhTZkhg4m5N7/2IYoY35wF/dEwGSD8vurZxgrr
l+4a8b5BQnM/OHO8//gk/x6s/3KWCH+xDaJdltTanr0M5t8sfQFxNuB41Lgn5UBf5WRiHiQ59wet
Vum2xKmwohP0MmZKW9spoSTcvMk+y2m99nrVopBT6qJKYxocbWECLCvEvc7e/ML2JutRki5wb9fO
RumDcaN7OZA2RVgyI40guzUEpKtoRhbY0gOhN1AY64LCYZcC0kr68JHljP5Sa9vHsDPsfY8A8ZS3
S7TPq8DYmKET7zXIxkyn4nwTGYxIG7N0b1VgJ4cE7uK60OuIgUIYfI948fh5k8ILrOb+WBHYTA9j
ltYZqSvZDkq5vSE2Cz+OVXW+0zklUbO0E/apKtO7FmMdLi1EQPmkHWF3TT8mRr8YkKJ2yZkxd3Zg
JQ09tIiyM62ctSZnCxarKW6rrsnvZRhR+uoRSYGp8IiM9lSE5nEoBTEQRTQ+QL7Dlpkbar+ELx1I
ahnPGEk6RzolqEjduPBWZh4Px64toF4lgPpF3Wy00SPvKkiftVRzz7Ui0wh6iMONJtVJnjORyhy9
3qBMP4y9VlyUAREtxog1D42l0tgeFAgQEmYHAX29LKl8k7HKCjZ6gzPE/MuOnGFljZE4hGlOZR1g
dtWytKVZk4v5AngcMyrqUlSQvF/8JB8w9paee4BpZj6pwGkuE65TcQAx7Pmwr4nNtbZFVHFH9LSA
uto0n0AIllusdtrarEZkGliL1ddiajq/TMeBn4ahczOW4X6Yum0UmVdGgOCcta0/tNikVxN8Ohde
nvED4US+phdbXU0qO48JjfI1tHlrUquIIAnAIiEKJttMiJPKQFogQvAsiTeGN0USntMVfIwoOPdR
24rrQJ9JnlPO/dSmTwbjjfWAdtjXEse7a+3AhY+p9DM5dsNJAQ5rVfYzPGlBu7JbBouI5Ji2kBrN
EtURPJ4XiW8l5XiquYRTps2IZk5zg7+0Kpr4MmOwjYzU8qPUBGGN9BHJAi8jxAczysw4JM9mnSAk
p+XrGDsFxeXUnsvyjFQHgVPJnp4SAJQktDd4o4vJdg0GpgkbtFLwC+mNXp9Ok24domLM9roZI/1m
17Fz6LQJQq5qY067jcEOAN1DxOS6jQKEAEnxXfVW+EBzrfvhyGZ6wB41nOSu2x/SnlZgH1bWmRIa
2OY2hV4MAfrQMfGmg5fS4cwmgHMrkchGB37qyZnp9gLRzEWYM/Cax69WL4qtKYzoQCYXGsEM41Uy
EZXB7JvtjVMXZ/FY4nQW+ULw4B+ToksZCTsj88SKba5TdtNOc3B1vIpRgwTzbt+qobwQE3CwgBg8
f+6RP6hFjQpgEbRmyJvj1R6FPxFeQI9QmTNWJ6+OF7SY6dqISAiZsZTez95gHQ0e1AsgrPCCSC5C
oSyqEh/zIgn3MvbejHLU90gSZwRkTd5FcVucFTbaU00sYICyio5IpKlOFjUuo2o6UWBI+XZ0rkHS
6VjRR+Gk1wyWsIUkSPBSMQ/rWKMu1GwMElmKwH2w8DdXTEXuyhaVaB3bzY+Z5vA+SxBuJ4qTJEBt
PneyEgs84Rb7aTKrCzPCbSoXZTukTaygjslUkfgCjCUKwTDWuujI9GxY251pbF7l05ZtwX4kzwmd
pTUv9lEva+5D2i5+p0y+SYoHGpVUyylpDu3y1sRP67dpgv7GAxD66rieC4DwVWvgu0rAlnkSzgC1
CkLnwPFW1JGK6D7uVx0z+Qs1cH8XYx7ZmCV2qIRxEUAhJGs7XeT1DpMR2TAKg9nEAYj+ZvC3mkm9
4mtPkf2IkxgfIlrq9hobK3+Xhh1OCKNeKxnpD9jkTpsUk6tkhAHNgHYNmhdhntqjQLXIoqCrzrzo
zdraVlE9kl2PuREVWMQ4NYg2ZdHd6gF22aFt45WdDvZGxuJSBYXHxDEi1U3h6412XH6ZfleWW0dn
qsnrnrvZblftWHTTqkUxyrTCUAET3NyuWFnB/a4KEBPRxTi8ZiK9vt7/u2H9ZMOqo4/6cMPKM6fi
H09vN6w//8zPDasrvvARbDIEqHyajW9wSK78AiHD4T2sUx6Cv37Tm0RjKcijAK8mWLWkSY38c8Nq
WF9sBBiU4YKO97IH/icb1qV2f1u1sZEm19miqf9zT/1r1RYOI7KMquz2aOLg9EFchRZioVdclH4k
lUtbFUjiidbDukW8+sdV47sanG4A2JPFgQeVif36++yYug5nj9dduxs6o9/IKXeY5xLvhXUs/6RA
/eOhCM2gDCcCGZjNryeqzKTX9dxud/TI4l1m6AP+Lnwn+Cnr/8VZ0Z5YLHBk+lrvozlmfUwreG2o
/han1GjytiIpLPXbUXafZDW949e8XkAaJBCDTG4KYkd+Pauxb0k0tbmAHnl5q34yrsBkOy9j76yx
wpDoUdIyBRqV+pWwyn+2T/t5cFouy10MJf7dWKgdgWiYVdvutBIdpJ6M0abQES/+03vEZrrDpgII
kGGy4/31FJvQNZu+DrqdgoFEVJ9R0Fmxx1r2m6TKgcF8fLh3+mFOir3aMiZcJKO0T3nw3m5jyOUw
TLSPUAUmp8VGrZ7xPL64OFVpBuanTpD8ZGb9R8fn8olvHsHXI8KbICyPUBn9t+FAEKXJ4Jplt8CG
MUsFWM4qgdvu4/N6t4n/+yh0PHBrkbluv4ZqvdmeWV0ASbFOu52JLHJlatoZw7zjhN6Y+iy3P+lQ
/ekqGm+O9u5HcywR1qGddcjcBp3IbBxWPYVXhX5qVZK0slJp+u3jEzTo/P12HVGAwMFi/8kNuTSu
3pzhFKXI2AYeOzbT1hFienYXio6GfTkDLy1DJhn1tewn168zjI4OZruTCu9xF6pFQOX1m24kb0IN
svo+jqZ2QM5HtGHQ1jczulvMXBAYUhy0H39v/Q+//5LMLnSGVPJ3tJbbUImXLY9RPHTgGixtSOFY
j3a/0TQ0RzE1t1+5GHJMrt4GV4r1KGZcYZ3uVhfk+2ACo5Y7EuXzk4H4H+9M+49fjfV5ecJt/nr3
MCQefYjZzlp0p9EG+aW9Rk41+rXrtMBvwgYVBkZfMThexq5vRlRfEJwGy4a9Uj4yh6Aqp/CDpFAz
/EZoBo4ApyNQIEL0YFAa6gLVj3aYU5QEQIcJAkCE4tekrt51hMve0SQMfM+Ma19Zmtyi54xXvalc
yI/jSZuqhmSTrPNbJChECtinkZV+7QYXBZ01kQhmzphN2QCsB609luwb9nVMcg+JziQewys4E9Ek
7jVFUF1SkMcQ2NNLOpnXrduymYEFT6xa1B755GL78a/++wNCfUphwFNveeTYvbtZYS3ZnU0NuMMQ
cKGlXeTHrkBuOd52c4D1pcPC8784Iu1tkMD0aFhvfn08PDX2rjen7U4FwUFvrA3xOd+9gm2XWYAT
9pyHj4/3+wsXwQCrDTxHnPUAZ349HtFmfcFv0+6owCtCaazhQE8INY9ByuzHh/r9NqUxaSACoO+0
sGrf3aZhxxRu6Evegi4x2KVW6we4MPKTC/jHo+BdoUwhFZFr+OsJkdmt5e3ABdQctEloxTxtTziP
e/nxybx30bNSczYu42KqRV3yOvr1OGmsEaZYMbLFjIzITW+Q9o95uHbwWhAL1UhKCm58Ic3wRLn3
ygh3JTaFz5Ylk8P8+lqi1wvBk6kIUxb9fX+0rktrjnvZIJnM5GaovWwbDEm7tYY2dn0TCNEBWjXi
RFE+Z+Ugr9M2GWDxiP48n2fzxE7J9/340hh//E5MV5iim/Tu31ccoaVpWhCZza4Iu+IglL3xBKaD
maCLi4DkBBLbO2hbNo9yVmvTsSNY2HfIBl97blGuZZE9Z/AKL1KkcfM8PIKPN/w6bqubqSB8uGpj
e28j/j4ppuyCNIrPios/nwCeP5N4WYvnf3mHvXlHBbry8skduKjRdI3Fodp2gxV+jVjF/KqWyTpo
dIHo32l5Y6n8ZIrmJzeWt41yvAM6JpopcHQ2EW6/q3KW5a1rzc8zuWMnJknb26EKCVJOEzpgCYnf
Kq6rT8ojfXlsf7st3pzBu7tzgIFjAURBUKAlqKdmrzgBI0JTSRPrNlYs8h0SgyQRB3R/MAEW/fvH
d4H5x7vAo91s8zDCt3z3uLsTa8lkdw2h4VG7dIdc+xtl1aW0GhinnsD724/30tCj741C5NeHflIa
DOVNUGB92GwN0RBaDY5qNcQ6WCSMOtUi3RU7xAxLey3Un6dC11kqJaEeeIVEQvSs5t0TfqX2em+L
M83Wsz2dsyfZixtn4kAheeR+NSDI/OSa/166uQ67QRQpDoM3dku/3jQoVGQaJCwIdZLdFwGtBzo+
2kyECZY185M68Q/LNl48m52nJfng97NFRLROoVh06EAUL17sklOuo3Gwxtn75EjL3uTdncSR4AB7
UE6Wse2vp1UHIeaiwOZOUuEtbanwPgHyhNt+YjdhT8AM8bhr7gmIj89iU//w9oWyarzOY9ibv2cA
tyEaxSARcHrlhNnLvRxlfS2s4CWT7Te2vM7641v2tfb87VxtOJ/MGoGOvV/T4Wk1Yxxzy7INL647
k7pnCsz1VKD0Mfv5WQT5bRln4zqcKooby42xKYcK89H8ydPzx5vJZkQuDSbUqPd/veqMJHuElTy/
g1u2a1FJBDkRBmKN+ZFvR5/NDv/w0iQsDCoMc8qFsfDuR3a8JA3hG/MjT2rcoegI/BmPySd7xD9e
X2ZPSPSWy8uI/9ezQp0blrpVNTv2yMqHRBYRAZV4vhMQ3jQ00FHC3urW2lSjiAmYWNINyDaMMk7n
2flsjfx9U86Anl0hm3IUg/b755Xpgk0cQ8qX6VuxiUJMGo2az7Fhh36Y65pfNXmxiyTTjzLtxCeP
1fv45qV+YF10uNjU7cga3i0XLaArwyyE2tGnj75VEpXMCrZae2xi3c5XOL0cxy87PgCAi8dMsXdq
YryBV6fGilzRKCUPaRrO+8gMGfK0baf7dkiL+ONn4g8LjUtYnMMaQ54vsr1ff7JIc+PJBtK3c8ZA
bTGN9xurqb0NtXz8ySX5w6FIJ7YkQ2XacFydXw8VJ3pT1UrWu3YO8hfLnOTVXET4BjRH/C9OayE4
WcJZWmq/rWqYVtFcuFa9I7dNXRGt50A/ksFpolq6iP9Wxlz+vXq8leX+YRHjSLRFKBGxf77vVBgz
YShlx5GAV4XrAE3hDUGmIBtEg411zAkMKLEZfnzQP15K9tcW0modWt+7Xy0MRdHSl693kwHRJLdJ
90YGbaA/YEr/8aEQ8/C7vFs1qTQATkto7ZCs393JbmqVXTjr3CIWk6ytQz6RggZoDfOaWKwCpoZq
jLVDTZ75tdkPQAtb1Y2beZRmTmyZzcMVm/QYDyCPszuDQLgIFE/qdtjZQDcQblJHT+T4YIPALgAl
MspARzTwXRAgckq4tBcQLwmVNtHmA33+6dTWIm8XQ+QE8GipKAG5EoFCxv+przNrtI1touejsyFW
LjIeILPE+bOT0CyB1McOJjodIwXSS8Wpir42WalPC1DGs3eYv3Nro4lKP8nxl2i7pkv75sLOi849
t1porldOAw5lyz9rwzZnjJiOq87yUlxDKeO1c1cyK1oDpyyTbYeb6qbXUCyeqEIr9ziRmBNPoTLU
yoviu7xxTGs1dlaZMKcHL+W7XYmeZ4KpG25wFhfqLOnZTsa+42GA3EEGgQULOGca14CdA3Gaa00g
6DuA7ltXub0UVzEBj0+SJDUsUkE7+jjaSnUDU0IjKKxtkulygGB7U8SWajeTVnvyWpQwtzYd6a3d
gSJ23NYuvsQtDjyHwQZzkNnHueztCsUrapMFS/tPaDDvmNPZ7tckqjMfxFdp+o0V9WgJF/dy7nZX
9Hm3XW9X90FlZA+Z5orrtmAMHRAtvAddlS3MjiOzxW1RN9sRdtR1IGmiWlG4SWf0OsDGhnXqpaR8
dP0JTLrBNwgGS7DDrfD7AdBLRnObm+YPy9SGTc+ome+g5M6BCbjxrNjZWR6uESrmeYWPC/MEsTrf
ZMusyerw5Beyf5prB0GCuWTvjpiA4+wOL/nGIZDu0vZytdEF3mXo/7NPzpR+igEvOjcHfg92CzEe
hOBunE17Z2s6tmLMOWSlBAcYgKk/JmlHUYFgM+MtsW4aOV+l2QjJGu9DPE+LvSk9pnSXxsECej2O
xnoWKb7FFkVKEgV4RyVJd4MZrdFnupfwtq9zLRrxCGOlxo9Auhk6zHVg4B6aKV2vA+Qoj4XbiLMi
kiTztbWzHkWrXqA5F77W9tXapWGNRqm0Dyrz5tWCRTmYIsYoDaIKgXJ/gsJzG9uVTmrw9JCLDgNM
HOzxVt/E3fRgjwHBKsKjUdcFD7mjhfhl0tw99J0k0EmDazjb2i3m3QVKAz7MCUt3IxZID/TOeQXl
d15H7BuuY6X1l3Wo3Oumg7k0mDjhoazDN1tC6rTiuamHau+abbyPmzzfF7nbv1gNSIQpHmY6XGkP
hHgC0QR212RrbggVBpsy9trbtHQjeFzcPPc56nIgCzX7CF6mLBIJ2St/IVZOL+qBuyyZSKdyU/0g
cGFttLIt0fnO7il/A3GNB2IT2IY9NWfuNIRD89cUKdnU2J8DawDs2BjqL8w5W7hrRFIBgByqndSM
8vuIFa7am2lmdOvcVRJ4WalDAdM0B0FaKl3GnBlqI23xxIqGJm0d75XiShFeWGTrGb/obURX/9LI
EuKP8yKND7gP1QZPGlTQARBuGffDvILoMgK1bsQ3iNrUk/R3K1jsmG/ht6rvbeOGDt6YsPQTDMTm
2Tg2cPD6NHjxaO53xO05GLYrki3W8+Si3+nd/EVVC5lqyhv9sUAfv2aLZh+9wqj+ij0ASQ0usl1L
xXLrkhT4V49Dl5sxGzdly9B3LtlPx2NhHQwLug9duEU5vpDo277jTohMr36IQrf+Dm8r3aajVj/I
GnlUogLocQSvopWYGNqjFACmJgmLXTuBDXO9mxsejldAUSog+LyOshMKrkO3eGwlLeQNu1JPAUEg
0gOBUcl/38Zhf7dA/OaNa8eAsj3MerFfCgtEbc5oEHRZlC33oDacMNCPbogpyVZYOTtj23A5tbsC
+0Pnyyr1olNw03xVUL93vYFu5DwM4PHELojPUkDbK1tITVZk8akmNNJXdF7fGrCrqETqE7yD+GYH
qDy07owNjTNkUYpHdVOU+bydOwBNQzla+U5KGR5hyvfSrwAXHHmIgHMG/Lo04RfssAeGCkfgNwVA
8cqalX7bxFzvOEkJ3ZwQpbkRF1VT1nSqcWteVbaqvtnLDtMvnLnq8QOhBOXKxntSGPlYrRsvdQVo
qNJBcc19A09tqtQDsq6FXS5B4OkhJoQZW3e2qoscytSCZ+28tvnhDY19tOZaG3BfeeFxJHwF76KT
59OPGUMw4vnKwGSLHGDAUnym81qu1oNHdpAGiLxG+L0AD92uW8i1pdBvK4gxx9gug69g9MMLx+7K
RydEm9cuyXPwHucA+a1LEfkqeQhbVJGTEjB3tQ5AJQFsIALkCFUfPFgRAtwwAZpghdfCY4fIHhiZ
a1OBFxhbjpZZZweVBkDhWo8mzpo09+AEoRH/waveIwyHrF0nM+PaFbhsCJIu3ELiNMHOyh4GXmjZ
fhBM2PYhQXCXdwRpM3MxcODnUX9HWBRkuqHkS2aLVtdtVfVkJhHoS29GUFeBwT9OTo6kuCEL5yFD
HHvpOrA9xIKmi5efG82Be2YvysR6YbSRuDVt0UPjuqPIiI5Ww1Vzk2i6FKE2vYgZQzwUcgiZNO2D
ayNPCDQQEc57c+ATyzm9pmQfv76iJ+ehx8kwk58TIbxFyiEr2nx+0AHdXNFvadSKuMIBa7lWSrK2
kjnHtaeBs7IitlwrBHL1dMj7Hl1N1HEnzWgPWXpR4vVr1qzomKVJqYM5nstLzUxo4vZTxm8tGjfq
D8gTAZB5TftS4qHBai3yBF7MUL8QGK3fvQop+6HRnx0si53Po1dfsVrMLyUCKeU7RjGlgLzt7tlw
O9BYQY/NRqsqLovDm7zZCZIy1ApFL+HKcFauvVawmkmnfx4rt76CAUnjvwbm3/ZEYYxEg17prRse
gZ0jl170x3HjmlhRI09tJpfnu9DC9r7GYiKulAaHr2dDuWTjTiUXzzXlOXviYFt1AcZMtASSvmlr
dgyETfdxbtz2IsircNdnWb+3HOTPNa/NM1NZKX51GcaXjtVU2wqa41dUKQGuyeilDUv+r6aqKnzO
lfnN9kJ7a1XZDOmCwGhQFPhdQNzsoAxgz4EGtU5Jq6tQ9uTTtZ6r8ZIiZCByIgnuIFxYBLWWN2QV
nRPKGTOLhKiAWVyth85LLoAyn4gu6k+SvFIcNnWOYsj1i0iS1eCYiGihQWqY/7XqiFotuHECozx4
Y9whJYrzGbA3w8Yap9fBjtuTfpoyxFBdfy7CQZ0REl2chBG5aZT6lIAe4z9aqE+eHdWHVBY41Mve
/NFn1kkN/YQlzeV/TCD9BdpAf2ytU9JprHvqbYjuYiy/ecMyZyrbbURn+QAFUDItg7q975NyunfH
IbwWUPG2cqz2KEPrtTcQEbmK6xIEy/xE/y//K83xA/HO4SIZWOdZ6Nnh+HKarAhnatocUg2xZx9o
gBlyq9rCtmDwRZzAmgp1uLTcVOzMJGluulqDjIPd+bprOEhnBxJrKcYnGtOoHWVgPXmx59w5TZvt
Y+RmI9EmO9qlQNgEpdwqX7w3ZTxE50S1BH6pG4cAp9e3SAQDYncNxRP28LUbd+Z6ICeGbi8q2SGl
VRhOk3NKcWHdJ5a9K+yx3PI4sQCXCbtTIB7ezss876Una+UeebJ+4eXejGoht26raEwIjPCsrc3a
dZoHTXan21JeTT2/kt03Y72V1IXwblS4Idq7ep4ZNRFBELbxRZ1wG5ABC9EefDu56FVFZrmVJ40/
VonyGSAA8MJ61UmHgt4Kk6eEpOmTkDDBlvDnZGVbGv4v4sVhtt63sZZveRS3MSneFGq2TUEmu4vc
soOvWVpSZlg94ZwSqzMUjPjaFWpep7npnjYT3i/wUGDUkaimprKPeWWXACJIMmBokc2HaSr7c6gs
vHZysk954JyCHNYxOWaJCXQJKCrUMaUKtqWZlvAYMUPrz72gTR5yw3J22FEKXjmLtLGeK1oaXayN
l3A96rOJZja7OtnH6GMVYeQAscS1LTHlJXLcB33r926TnpMrVp42BXmAjVWiwmXAsyqGpiWSLIG7
0SR7fdS8B4+ZKfucJ4WEzc8Bafp1BVc9kQUmFxR8+sM4WepA2sc3fXaeAyjTj1Ss2WPW5CWLFnms
mPu1rdl34aaVXX41OVQsGTBiht5eO0MoDaKKcmjc90bexyca6Q7WupeikXtJZA3vGHJVjhrxBojd
Jlkead+UgJLcBLt2l2UsQqVuJ485TMMro3bzK5JtU6zbEwtoEg3tj6wxBFG/SfSjDsS8pFTwgTUq
gBNbJeXNZGEAfFBUPPxuMZucHLsLbwnNwVFTubxRPKwgvC3pnc2ZbnQ0/flXZUDuEPUxO9M0j6yT
MB2bH3kK2wG+BE2EZuryl9Qq6Co0cxs8iibRv6WR4k1fWtN4SY5M8Agnik24FcQaqQVz0PxAr0mw
jzH3Hq681C5usnpkYWiicSi3Mmz7cmt5Ax2Nboy4PSKjo8Api6y8iZwutakxy+DRJq1LEpyN7n4t
Ey9dLOyC26gwkSOv+4ZvuUnwwcKER6Ul2cSMHDSJraI5jWe7Zd8oil6P/AH0QLileOWTZ4145oM1
0H5cR5Y3aTttWkqAlgkpdKgR3nYSCWAm5DxQtAIZ4FfSZl51fjZ2wWOv+gibXYePBtCCnb8YXcdR
EXFPuAct03v8+2LavRZ2aDdNPfbnRqBMk/pMMDT7iXJHWlqIf8hpUp9eEJceHmBxY6MfKwilSGj3
oCyAMVOkY7qvdLpAR6O2R30LRtc+nVRb3tgDigp+Quat/hDUnF8qbfohCj1wAumgT/tdPiH8OPdQ
qL70Dr1RbKR2FZ07mh7dplNv7IquKO5z3ZNXqfTqwK8qV9wOUdVM+5E2fHC0Ok56b/SC70hVzreO
i4Afz5kATjH/K4mO4jfh2aX3H01r+jJcxV5r+e/nApRtzO4FrehARTw1ffMcJ02S7bxO1QwwPMyO
O5GCyPczwfOzghqCkLig/3cyxI1GKlTZUtGBQ6xAoTiKJopitpKwuMQ2JJbCYsPNS5j3l593IoDF
5HbIqox5nLNj1JtQVJYSMpOFAQYRbeBXPUFnXGelOGEmrfZD3plXeeiOZ2iZ4rt5joavgwGD9rUf
+F8N6icaVIJvHebE/24Nr5/ap//zN+rz4il//n//96iew7J4K0H9+Ud+SlB13fliIY2ggepJMnQX
meVPz6S+qEkdmsguEz9X8F/9j2fS+YKkYolFoEG/uONpBf+UoFo6iZyetQziGZJajvD+iQQVseCv
fV4GcAxtJF0Myiwb6d27mVTadAiAOi++TIDxMrVBFAuIRRFre/SCyrKuLKemfi6BFqttECA4YaLR
x46f8hwN40WNjKGCyVSnq6aNcdFcR25GM+DednsNIKaTUv9WS5p6CDxluGyzWvyAGjeA5iDqCjkD
tDhUSUanl2BSShwUbk/kh0UjFKLvyYLIfTHZHZYrr6ndb9rCDBkdNzyRqVWjww9nikGZXUNYCnbh
DHTERM6PVD8u4fiYTkfNbcDm5KVRKdZP0+JlKLRv7sI0yRe6CSHx8sJZiCfxwj4ZFwqK7O3uETaV
sbFE5QEtKZzoWr1CVJqFp4LXNPDWbGlpE5oVZ4x/n3QnlFlZtfYI4z2tA4DLfYygPhycb/GCc2nY
HSUXUJ+1NdwceWRkbw10tMYoxuOzuBvZ0cOG8vAxAlJq4+lG2m2L/BfPzkMwlYDYhNfTBBuD8EZa
JrrTppxQmE58/UPsBGBGh3F8sKC+2XTuRzw/wLY35DZhfhI6mVJbiawqXOGwru6pXRjOhTXlGaVK
fqI1hVh2ey5qjjyYgfCkg+QlQGu9XiUE/C0kmKiZ1+TiNAp0PxNceuO1c8mZGAJ2GBZyzBQgg2LR
mWDMlQMzM4le5MIXihbSUBNbuMdD01nbdYyhp4zkVT1bI1VFlIZrY2rLKzDg6mQqrWCFa0C/0hbG
UdHnzklgkZ9KSQYDaahIpBp5aCC8LpikaCrJyFyFE3PgbV1o1ZkVimQ6F0WHl+AEX87gVv7/Z+9M
luNG0qz7Kr/13tMwOODAojcxRzCCQ1AiRW1gHCTMgGMenv4/YFZ2pdK6qrr2talKS5NSYgTg/g33
nuvD3PS8LR+EpNohyE7fw1+PyiMzZxPGms0AHjiBF7tUc3kjz0MA7RSQaIFuFZSPiZ57k898eg9d
E/JdzWavHnNdkGuh8HHpp6zuVYXLpSGeCpwgBaQBcAY646iaDelqTXlKyNYiflCH0QcrPzDTSaaQ
HWbelItz75A/QrziWN42rOnOfdFGKF+LAf9SxFQ+bYZuO8FCmo5EgEZEPSxWqxVWioWWCFUSCqsB
nmzVmuRcrYc5JJzGqHMFiiKO7+NxMud1VPUsT8o6yHmzA2AxK1tPcbuhDsPnpAPd9+d5jruKHDNp
r8uIb3Oj+7w3ATyJmok6lr0QH64Rk54EnkxdgGkMt1njGPs6Vd0mCu1w4omTcAUSRdpEJlR8K0rk
Ibs+CABaoNp36w1I2OGbFTclTfZYQTkwmiuidMKx/U68CyQuvFMUiiPZErgwbtvSbpgkVoxm2AxM
5Tes14ZceVMXfZnBgpd7/G11sedf4g3zBcSGAyfR9Mi0j7oJpWVLqFWWWe4+MyILn2QS2MhldP0T
tuhXpyNUwMaTMz+CP+31YWDBVB7rgMWLp4V5YzeNcZmDBDYGcX0FiRF+Qo5OyGnGxgvB5VQl+3m0
vVMCoB/w3yDG8TyaQ3mj7KaYN/xJ6R6CabNoAANmKHxX5Y5ouGRj4bd7EBoM+87uIjKu/MS6KV0g
dLaXCH8rYG0RERWNDMdmGW8MGyk9A2PaqLealcRrYrTiK5bW/qUx8CNvAbNL3jU5ksOUzPY2N13R
HutwafztLmm2boTQ4YZfILuVKbQgg8ByNcgw15vz6CQbAUJrPUmEocYKLaHsN2PnRmurcQ3wWm6N
M6zodX9g2AMpN2jzIWxXJVkyBJEVusMaX+ARNXGQPTGtfpY8wuw/mpEmwif04oBqWD2A/zc3IXTV
TWvR/Cu/UMYWz5y1zQS0c6Cpw3gt4A7ekqfR9WRIqdy8AIwsL3M7u8neq0r7W9WO3+hHQeKSG82o
34yDzFv3vdE2q65Pxu4CFs28nSezueZJSTeKh2sMH9CkBbW1SmQ2zdMht1WrHHRIUE+DU9VwatzS
1Zu7/9RTRRu307+qp2x3ETL/43rqtqzb6P9tXimMWcn/XmkdP/77v3DdLL/xb1WV71I5sdRig48Y
lCKZ0umPqsqQINJdSD8Wku4F+PP3quqThO5y/KF9Aqu1RKD/UVU5v33afZAp/M4cMv+dqgp1wy9V
FQHrXL6LcJu7x/FAof9le069pxt3VNZ5pgALZ5TG4dQGm9IidWFqLsSB+lvAeRnuS861CiyQPb8I
C6PvGjjyoem1OAf83bdTxQgknKoSO8ncXGC/HVhhdycPDNpGEsh4U3aFeKyKRq/LIhQ3CESJKgbK
8th7evxKsGhbrLoyEXtTV+RQNnBF3YZgNP57JsyeKi5Wfh/Y+6TykXvzewjpCA/4CS+uzTWMgozL
tQoehrm6477dEHtNxmquzUPVaHuF4oMBWeaeTIm+vCMxMwqrj84xB1a0GuJkXxOxaBfTJeDg2Q6t
wR7beI/gwAKJbcSWYFhzNxnzvGfhQxUQWnvYMMUz0QkJgbopuYHUDtlY39XpxI4ep/ZrbbX2LlO5
x25E1wc7d/nzc3MhS4LSbAsIGViP4yuO7XKTmyT5sa3yGb/DGB0051XYJnf15NNeNem8zavYpLek
zKPYs1F4OvYmjBfpDvIp9hlZcwJFfolMP8DnmF8XoyVaGbX38+6gWQWugsxiYeYTrSOJZNpYgbEX
SF8QdU1PDiPldd8uP4ROW9YXKBCyqQvXwLTZzXndW974GwqE/KSpNW50jXDWtlinzWon4kzvnBnI
O4lUAiajUqvKcQ9+4J9afL9rL7U0y+RAPE12XK5so3OgvkHntbtx3DFi81eETk5HC9bhF5Xo+dgQ
OrVRsK13zWg6O6sR06YZDQkd0EH854V7znh4nGi9t76ZfNeMCG8YBh8nuFBr1nkwKwnmpiwM95GN
1NsnAYm8RLFNk+oLmMsnb5zPicVQK4TCuRNFbLBKn6O90vnrzIyIjDq5X6qg9ZAM5Br7iThVlv9D
zoKQ4N53NjwTXzJY2O7AI8G29MEvk3LXhem0tpac2xS/XO9RycgmM0gZdY6VlZjfJ8YJa5wJN6NI
3+ZJjtsx8vQ2iZPp4BRIz+a58KiVeBbgelUbOLDyAPQdXi+7+7WR8e/YE3wTTZtvUjUGG7doENKW
U7U3Pb7B0mYy6oLn2gV28rW23PBSGFG+s703QF/GaQzJzIQjKL5k0sybNZel3Kgsjq8MNLx1wb25
StIldjn26y9GARPRVH56nSFyoBKYLw37/52XpMNi+XCJNe7yDR4ttS3GxaFrCeOe2nTeGnOab012
J2ui8qxN1NrUcyCujiZbojVec7JcrZAsrt66YRCB/M6K9NdFnrKDQmuTVJYoMME+ztshr9gVgLJu
nMT4OgWSWEjBVCbvie1pI63WfjebLCDS4jEV9nQf6M44mW0zMOdyyQ1AspZGW1d7xFW3ubvusiLd
2jBed/xVu7MiV5BfKM4FKst9mbq3QqZvMb3QOingXPcVwRAd3eJGzXyeem6cg4qYBaOt+slY0tsw
dCOwtZ+5pd320fDiY1f07smjDl/J2rliDKvQJVCBRBSRq3nI3I2UY7uyKv+9a7NrzKAP+/s9MegI
WJLY3E+x+JHLedoRiHlTt+ocD/x60pT2A1InBjNFwZwPSjjLI03cLVb+iJYcyG78WpXguENvfqT0
Hg+qp5jJUiVWg9e1a0Rw09aKQazWRcUjFbr1ZbLUrsutV7+yNQlciQ1qq3EeAwtXU658BDgCmBrG
5lFWP/omozOep+CWsSiRBZlpnsAGpztq+36bThowd4t7fvBz7wCb4o5YoO+u25yTUCbHxhmf0Liz
w4hdLKWT7R7RrhRffL9/zgKs7lqrH240EGgTxO2aGfEXy+xulGwhgHjWKUb5TvdSZpeFZ42S8T6L
wIUFNkBNEj9/1nVnbMjPCUj+7Ci2JQYfnDtkDaJOPxPRVu/lWHsrh970kDG0b+zouz95/pdJTgdg
KeYNFRvcEaK2d62XUVB6/InFPH+pehnfs2U6JyaX0Eg8BjG2Pu+zGSKn7xyHbtB51Ex5NxTx8c1U
NUf20UTi9CgMwrazVpA8jE2UV+5Llo7fhqDrDmpSHyUO11UUZlDCrXbYE5Ahdlg0nbXKe/+uzXo2
pkBFK8yr/MWHi4bCt24dixYxuJYJCQiDG+/GKma57Uo2r5F47ny4dZUYP+xYg9/Luo4Q3rnmrCEX
YwoC98D5G58i9PL7kMUpMDiClboaNoaXWfaeXEVnF6rB3lmZttej1OY+VMkzsxXnyJD3y9Q2uN2r
eqVF+NMWWp2yIgt2wAAR0mjX3Dkloh1T5sbJ0wyAif0lTYxTdVe7dbkZvGm2izcc9kX7VcZt0NAc
e6i+isPI3ov2d2wrnG1PbdDnileRaW7CWp+nL/fuMOL7A2MdpjHLS1YmZCjah8pCdGIihHCt4Kvd
DUxX0hXiYkQmW6cpOb0Rhs0MqxemfOBcGaYqt34pe3IZixOxvA1cxQRRn3JW0E9igc6i0PVc178H
ef5nXPkvymt0oYs18x+X1zevRfPa/Lmw/ttv+aOwZiRJ8aocWAqY434trK3fKFaRSXqLWRYb698L
a4aGfyukbZfxJIE1i4nXJcRS/luFNCDZXwppB/mNb1OoE0aAtdRy/0rvrDAIZEk4ujc5Uc0Ux9i+
kQOZwzRU664Ruq1wkMxBN7D9scvgtiwm06GyMkTtE2eF+/4xIwFC5Kemce163AIsqWVw8IKOK66z
F6STqkAt3qYRXYXa5XWfy+G2ZawfjSi91CApMtBthTt4Hbl77mXVvKfh8NDKWAVr0xIkDkau2mUk
Ukw7rJmMBefpUXgzeEuQJDGmSgIPjGqFMTCZ95ZZLyK9kWDsdcKIjCASSJ3NIau8rronFih9rKvA
f2my2SY3oqnQgNc1kcg3aHciRG6T/01QnJX8EZM7b0c/s0B0sAVF6TEVOeyN2LtLwX2+VJR5MIPL
4TvE7uSenZLagVoBzg3hul0RNcilV9rowcnJAACTzjnYIqIrvruNU32zGtsqVyaqund4QO/ZON2y
YUX62KdUlPxPcOk710alA4uGWba5bRPbX4+2kS9WUb96AJIXDWtjmjAoDUxDObnAZa9KDFasMwLc
SoPp9IdCzDme2q55GqM8OOJSHPbzrKYHv7GmkyD/mQUNaxaxCgIRHygO4g+eB+chSTn8t31piTvS
Czw8RG59YEBrMrhriy8Rh9d+Rlx7X85SrXtA3OVaeq11kRRGz4LKXq5cgH53RNh1G59MOC5kpY59
bM43GWDtfhN3lIemVRCPC9cUz2sw7mygq6RQJiNA/qCav4sp1zsvzsQeAvdM9J81vxu5pY4RsQCP
s8Fl3omqPJfs1PI9Ze50N3azCxVhN/aytThG//j/NmV7E10YvGimsLGRq5jE4N5HFHSin2JTfmIp
P2Q0YiioE39n1eIKwRu0OAEFWTNQG0aBabz/Z2DxfxlYmDZzhn92oh6gI8fxLyfq77/ljwWQI3/z
liWOYlfKxnchY/4xqnCN39AJkOUGnthZ9jz/c6JaFmFuy86IKQW+Giw8/3PCmt5vvuEvqxoORnMx
9/w7owrnVycYgwjE9ZLGznJxZ1DgLKaDP7kisfVmc+KE1mODrgjF2pwzG+hN4J7reQlv1hJ5YRRn
9btWKD6jKBVXctSnfSEFo+ssBvVPp4ZeFEgVhw0TjNYXpIeNPYmWhsF/B50wAnzRlyyZ6lGTKMTS
/1hGaB07Sebap96Qzma8jxZ56aeCsYQ8fEU4OB/8kCDdyBTdj2IWQPWwIMg7McI7GosszlYRAZev
fqinVwWCKN6EER8bmbA9e9s6reedyozq5EzEw5ITk7yyjplIl2LbjXZhepkoP9a+DlO1tqe5/dHX
obmydCaPIWiMhzByEYKJmBoI/cLXDrF4uvnT8/K/eEk+h0F/t1p8fgWLFYdvlZw+rk4egz9/Bfks
Jac+uty5tv2jY9PBAxNjdeKX9LEr26pa4kus3L8vlbbOxWDxo2nXKznHU6Pfz1EybbnTEV/NyKtm
kGm3FuaCDxKExHNROc01gq+2deIkuXROi6XPi9rsKcsCbx9GZI52IPfuPK/+2mY2Llw9nLElED0V
WXsV+R/UhtXbP/+h/V8dNPzQ0lDLAwzuw6CY+KsNUDM3CgNDF48EuAQv5vLth2VJ6oIlwWUpoz52
iV0f82Roac6LHHuUaOddYxO3Onaj8aZTk4/Bd4bxLgQafBpKm5Zq4p8qrP8/LF2aN6Gwhruoc82z
HVbjveMFTwy7LYgtaP3TApiXm2bGgXB0PGGiFvsU9dxmYka5nQ3Ieyu7NfobY7Y/CMg+D7VlHoh/
cg6TVy+CAvpo9inpdnSAj7EmjNBovGTaT05SlsN7HJX2Kmvt4V3XLBnUlNWHujX7VRBhPdR9t2vp
Oq+8lOmt6gUvU4OVPLU/uD4TxIpB7TabNEEx4RGHs45ZCnWbOEaATqfv7425tpgWIk1UBXK5seBb
gt8YJ5c8WiRItBlw7wr9w8sqBA4FnhXGOw4k9BEaGAC/pjkgqYm551rjEjAAufcKs784acUPZ9ld
lm+raE4OE04bfz3L0LqKuB3vmtbkA7WQbMQzydSDs7ybIp0fciSazzJqqjcfmdBZytqnAR7Hf5UI
8OuZ5RgGORjgz23bpDoEp0Al+ucXxsJlF4S9ElfavfkBdWaxF2aTPU3jQOSwglKIxZZnpy7nd6Ty
mFjaRk9rnMvRR6LL8XZpYE5Va1TPqpJ6k0WZsa8gjo9LMGzVufnXvOK/kva1gxujBwSe8d2fS/LY
V0aLkrxxwnE75aV1HY06lSs18aNOnxnWEUpKjqtp10vHWg7UkqwbR7fm1mmFtWUxitw3Gfvxtk7L
+eHzsdUMX6GVu9OlrhzzbGqg2ETyGt88kTfPPh66Z0qk6jZuYtjvOdL+CIJ3Eb8VRronxE/k6270
O+Kkug7jyzQDE0+9iAWuUZXT9p+/up+SgL+fV8vHjyJhsSe7EPwZsi+v9p+ujKEyGxHONZLimknX
psVguJrqSjwms89PYCasgt2qEaR+xURcOaP2NTH0EDL3HgtDCDi8g4RbZlVw8tJev6a9i2nJR1YN
8ZsszBdE6/wwhpWZAPI68fvy5R+iVf63H0Au16vp4v+A8vCX56eY0wbRQaiumQu8fkxMZAw6JM4L
oCnh3AXnTFANnBeWyxFTRI7Yul6hX43AcG7MwQ0QV9c2B/NUvtqjMs/ugIgxshD77ggaDb5kqkJG
FBVh5q3++Yf/eR//5cNH9qFQ3FmKxI2//t3RG8QEqAzOtWQiUqyGpgl+8jQHsHRxRzyZM5nAydiM
d5nqi32LsjEmr7lwj56O+xN+L8Z1vlUfM2dAMEg6wJfWzRGEDhJ4e111xd3sNfFZWfz8A5FxKMua
ofkJtl7zFcXyrQmG7si43sOiVCFS75h/F3vVKxL1EpTgo4VHoEXH/2zhYDkIDxlxg+d7y57Z3WWN
He40CoEXLCbzvh764Bhjq9nOhSpIo7Ks8YcJ475eWfmyO260ZW5nW/s7u0zfkDAfmsguKkKUtD6y
jwxeCsWrTk0w3uOljteBL8KPmlhI4n5S/mVXpHAUx9q6ZhZawE2e2P3at6row9BskhOK5ReevP6H
zPLlBFk+mkQFJ6hr80Uai4xN5px8euErkGKXfjFo78KVrNz4m8qTd7tEYlmF0XhMB4tteG31pG5l
1jkah2bjqGy8JX+Cu+SfPwgUibxmvzwJYAKoGfB2k91LOfiXsoGzOu+atK+uUWa2ivRuXrDV59mc
DSMmUfyVaxXRL63wS4Q7SjH96uKCepjR4KfbMG+OkagU7P8kQ2NN64Dlx4jTdY/YdcmFKnZEQS+v
q6mMt2kwsq8c/+2bNcj+RxcrKTa+6+QKP5CH1aCgHLugVnC2uTImngNZEFGR2VmQ7TKTLT3KX9Yl
XijGzTRrdcTl8pXJLuFGCkMRKY90sfgyxAOkoQmXUWd0H/h6OCLTAutoiU57NGfwHby1B2bqS8m5
fK/Mm9pnVsoHsitI2x6teN769vRsak3OQemRXGVMUb5qEl4IcjF4WBOrARLMHOodnz602b5PTyXK
usPsZ8xiEbdX+7myovIC1FWiCe3S6Il7IH5qRAIbgRkXs+AyzpPnxsNnyPy3csNDRN2CkM/mNEAq
SkyYoCe+in5YChx0wifDI35DNLm7qTGxhaSodu0Wlltu8OMCIlpl5SKqJQeefw7abtEl0ksGa5wg
Um6y2Sy+hGHbkIAouXVmM7HfIjtgXxSark5vBKg7yh9/ekCNXYrtHFbGWw66FBVSBTR14mQ31qJg
MBE6Q3qaeBA8cmlBMgs50Rs70FO+meWMLGsyuvkB52SANEAl47Wmtjy0i+5jxaJi/knT6h0RPQly
+vLUZREYsKFAgD1sCRf3CQR2Y6JdwXisCIvgKYwrqszVCFmh9aHErBwdMEq25+wnU4orMSFZvHYo
W1nRof9fZ0Oa3yqVR/cWQaxrLgOfT8af5ofPF+k/s8J/NSuExEhh9Y9nhccsi1nJNL/0tr//pr/1
tkA0sVABBgTlz5rqM1r8b72tb/4G68qluyR0B5jS0tTQM7bRf/8XqQ+ImhkSwlRR/PdIffjz9BAg
F5gAf+l5DZrlfyMQArLdr0ckc0rwnfTQUPcURIbPJuRPlUrsxuQ2m010GiuTMfagS+JHEtwRulJk
PE+jKXEDJz5bhYqqbMEfEIrNSh4YSMMTeajNHO6PV7LfZh4lg23Wl1BnW8MYHzrG23JvJkjSHlI/
qZ8rJPLOGmNOmDAWyhBr9VbTE5EJnXxFuAILig7itsTu2blnP3EVqXZDPR85kFvJRLz0t8SI2vW2
x/oZre0BBDD3u+5Xksn9m59M6h1aeQ9K3Md8MRs2WjWdtc168lB4bsxwkNbZt9po0/i5exnowVZ5
35H7YokdAGfA1iB5DXuD6jV+1EkyPcAFb2/r0MoRxeDZ2KqxFGwDvDFkRu8YITGvib5mju5xFQ0V
UcjldEDR6J8sFtU3aDf3Y8wMahWVcblzCgjtVhMh/G8HK0Wh52DfkK2ynjMfxEWMOunRtLDo+5H8
HuK1unOYZ0LItu37zkrqY19OchOZ1n3kzlyfhau2YoqJVkWddG8rkd3axXB1DMIsnSzDiKhHFb1j
PdJ7CXFzTXR1emPmOV4j8NLXvqYAXHVRHF6aDgXREC23EuGD3dkYtiw0ylv0YvnPpHf9XQ+5btc4
HH5hrZqr5frvThCUGzPAgeOKiNyghv/Bf/HsS8FKlGjytc6cUz8g8VOYYx+TurGv9uiPN7ZWw33c
GDgv0+gtgWz56pTusCEt7oZM6mnjYAxZUbrJVe1q8dCXY/6Y1WlO1HXW3Fp2GlEOIVMK/PShzpL2
VowpE0He2K/pOAcr2VgjPOsm32jIB1vT4W8qcDltjD4Iv8yeQtafeRVGiaQoidgt4FvTpWpEbFFl
nDjfPzJ+PVh+mT1QLOJmQFfqXxUG8AePKeSKGj8JVgsG4FYKsswTTZRcitdqP4uuuBoWT7Ryu/aM
ulLeTNSKurblzuSxv5SwV18IAAcowq2EliyJzI2WaUbtZvdyU8HS3pPYGe5E1d248G5PRuRe+r6p
8He4YPqr0iNbKxkJXCyynhuVZxBH+4RZIRDtmtL9SRAFhx71Cs7E2AXqRva4Gpqq+DYNXXIf2fWd
YM5h0pyhSpVXszKybeHp94ZpOaOFEs0E5AQKw+85CtUdSv52IsHIunEksdPF8k1NHyIMAGea0K7m
zniWnT+u+8kPDnroxWXwfH8bdDrcJIZ84TBs7iydjzvR1CVE39A5sqaUTxLvJFAAJKB5QB0pbBIZ
EnFSYB1XGFhe8N9V207l9Z7WwcKxc5rb+NzmLVvJFmhiEd8igKMUhbmNpTeH8IjscBh0vEuHZFxL
MhCv7PWzB6bi4RFIFS514liP4AHHh3zM5n3BZJntr673czq6F1n3eJfs4VhPMkg3g9kMD/QAT505
iYOokFoO0owKXrASEZwBXJ+i1t9UJoG491Mw2PmZrfxtXntvVGbO1nVn/0tCHOQOSmy6SGiD+8n2
4jsnal4LqYlprhAazLH56uoenHZUG+33puZHxm+tN7XOrJswK8jetRweaSPM2JLLDPN6lN1PHLtk
hnHewYTGxUXSxvcZ1TpWPM7nvuMZZMc/sWkecdvlQN4fq3p8LAxGIqFX5HeIgwGK9j6BlPehE5hH
WxOGuteWVHqVOT2lBbvTo057/K5x0cLU1IV/bRP1U5cEt4cW7pUBaTvuTM9kJM9GyGMIV+RlsJYx
OiF0ip2T0PDHrtiZM353z2rz3RRhMOJwB+Mxdk9RNjWmPEzUyacc5UjH3SKq91RgUWSymQBNGaPB
Ihi0JnJglZSjd0g7ko/Po6zdh5EL+9GuA16RdODRI6K6d741Zlyfohlh2QoiqfPW8vTHaxM+IgHs
IlASH7ZW1woMB+mgplGf0KF5p2oKCD3zkyI8BFV7nKC13EVZlz3imLbVqu7hhkRpwIPrz0P0Alin
2faWzA9mHEav2BoMfwXcAGgb2jZ5Du0aobRiweOiwID92msibge77/sVU1PxoDnafxapRCprS2u4
tH3T3NNwVQY24YnUXKpboO+YeO1xYZ51zwZWuteqNuIX7mR02cixLo0953dB7/g/jTHqwElkgU2J
nfbPIs3m29xQR/r+7Eee2+6Hg6SJwpNxWIcFs8+2IWSQo1P2x5zTdt1QP0wbxnIs5f2ATxF2XuQ9
df3knFmcZx8iMZLglHcWgB1Xx8NDUEn3iXsE9d44h7tumggvLRWQffC0jBSOdTyO7ylxppLDKAye
AMT0C+EMuWw+ReI+TtwGIqed1y/AJ9JbO2PwwFPcsp6y/Hw++l2VfkgaL/oabGes4y0CY4vgmJpp
vjFTckI2uiRJbq5sHE/05t60smCR5NvJ8o0LvfXw4rAf/RF4UfWdkX+/K0RCsq0IfcRgYzWJEzOa
/h5eDf2F3dTiXRoTPGKcjgjB8TIfOlTp9UGJQX/3w5G+fGLFetQms8wNYqqKSQCt73PlxRLtdWm3
10QG3RJIaFe3bquzI+8c3qjOMpi7ocOqVvzN0TGr2ngJ/DaQW0Rh6bgxe+Hsu0zG14AgiD0mNLUu
uo7MxcqTCcGJUYIkw+wR0KeWOk9DW53MqHU3rpYI7Puu2WQWD5zKNDYQr5bbynAQOCYWoYQR3AZi
M/QDi8V209BGn4m567BjB+DXRsRwx0bJuljlWVG/pHWyjNnDrjEZpjXlt3SydLFFqTlVGPmr+QcE
IPsSGIPeYLN5k2Hkf1VMpl9LRP07OyLrYMMRH+SEqaSlYMySciI6hJEcY2w+F58V5PfeqbODjtBY
I2RzZkSD9mS/qaGObtrAtJ/8NorilZfbIwq8GtVRUaLox9/FP6Zzl3oHvKnT1UsDYglGJiyvvd/j
vi0c/T2UQfvg+K1frJPRMl66mQJyizS941kymg4xtjI//Mqqkm2Qu6E4kbwUfIOZUnxl9eE2O5sR
wk3XEMbRJ0JgRWb7zELUTo9JmN4bcxd/qwp1G7IWLaOcxEBPoGsBoFtMrf8gW9+47ZQMN6HP2pL8
bG0RfUNt6Jmh2jMwIS7BqXv5Bg3YQmxJX/pUyEnBrMwHoAmmsM1pbTaxgUE5DG8bYie2A/3v0Uoy
9hzSaTeztjPSHY3ubApEZ12d/4gSq4NN1bkomxI226u+YWCQum39NXRU8MaqPNj1pPSkK77NuVnr
WnaXyBpTdjx2Cn4lcAxElHWYSHg2MvnQuGyKFamzBeqbKONoQRVUMlBBQzVmX0jGjvZG7Aj6g6A7
15oAHx5w17vB7OSvQ1b9EUp4BGpgmnYFU7WDF/sVXCsrTL81cHtZYwUDs9Eodtpgq7Xlbqtgnm9S
YerTwMrwzE+YnS2MPO/BHLe7nMkLQJOq34W+XRyrLETDl87Pmpk3uRdoCl5Du1L3dlWJH6YR18f/
dMn/p/0vmyr603/SJZfD668d8udv+ENPY/y2uOP/J/jwj+7Y/c2VYNLBPmBOJYbiTyJ1e+mOTQ8B
OYg+aIqo3v8QqRu/2a5aZn102hKYtPvvdMfS/lWkvmhrYOWhq1/GiPTJn6zXP3XHU962faFiKA9V
Pt6IBKHjkFrpdSRb5iMv+vmIiIJ7Ces4d1T6eV19Xlyfd1igGnHPe83NxnHW30u7DZ7SmX7mplou
waiNk/BI+Cu3VFB0tlhjoebKJP51y0ukniZSbx+6WttElE95Bm4l8bKPfrl8+6rznqIRkwauveV2
bj9v6mK5tLmDjtFyjffLhZ583u14ZLjni+XKR5OU/SioAkIs6beJP/ZgBCp5pZChWuh6HfxslxIi
FP0lJTWNE5iV2cu8lBrErPbPY1ihcp6a6KewbeoRGBvgaepR3Wu39/PNONnNPRvz8TKrmiQLn2XF
T5UL8VAWCQm2GOnC215YwO8/a6GQKoPRQ2nLM+vnFGR7Mpvcw0MXvc6AXg+ZixnI6YPoxZzscFzb
Xu7tm2WesaKJzx4nE2ZQ53TULZD0D/GA7hpHtXdy6NH2RjlqezOTE/aYRyFQDuiKmUKVx/lG12J1
1M1Y2MJNIUv/Y8LdqZkW1MpYc2HRePl1u7aClCTIIE22SWMCxqErxi1ejf7NMqb8nJgwa/U1Vpip
hA8HXaW79iqvDjjQSFcTRvMWicBr137MtHEtZ1c/VtnQnkzlUR8h3Hko/Qy3g9BFdmeqQBkYyefk
jpVXiZHfUf23rDMgHnSy9RgqlMgxo3kaF4+68k+24QYtfIoh2Wa4nu+KaDnwx5hCxHYRn8thxB/K
bqk9tUlOjKwbjeG91+qfcKem7mC0cxVvBEkPPwEYZBIyx4zKNpZz+17UtisOLFCyp6AbkyPbvmrL
IitZwFBu/6rJL713h5orj1t25wu7VqvEruydWfoMVEYwxndz24TJU2Wkwdg/oN6My4xJCY3vXpl9
fB0mFd3nlj+Z2QffLhP0NXSumM+WKXkkmjP7pKmMbw1X5cFt2FQ+roWSgDbZ9i+DM7C9mUzra+jx
ZwRNtQHW+yibETtFQWb8mn1sXxyCwtQ7UVJ/0OmTe+Rb6kRhnu4ADeS83oBY2WwD6kjRFxdcQdKX
5bYxdL6uWjPYJVE6ESaH7Spml4gF2M43RFbdWK1vXiAyEYxQyqsh0fUOhnOetQwYEtd0LEYxHRi2
8LmjedU5GL8p2BRezRMoi8q4Fcx4XOTtHbHIdeDv4mRuT1Ze51uE+Qrklz+cO4Aym6HK2Wc6tHMr
cFjV/2fvzJbkRq5l+yv3B0BDYMZrIpFzZc2s4QVWXSQxBObA/PVngd0tsaWjq6N36YWmptXATCSw
Y7v78rOD+e1kZH3xMAss2Zu0coi1ZmX3oPnqfkn4YErKIxfPfMYgsnFyT36jUtjawm0hS0xY/0nr
jfyKIOIGquQJnE62eASyw13LK1gy+MzyG93hCB1JitOyMSYzZgDpG3p5Z1rlV99q8yBe+GBrlXnI
uvjBccokLJALMESXjFr0QdqbSeUocItTBBPpVV7tanxCwE5Yxsz+kZ62hfYIZ9h7RmY8ONCSCEws
MoTaYR/B6xWhg8gzbWJL9Te2L/WwmbLpMhesmojfWihNdralEYWiURBiJ7fv3CcsH/25Hp184ial
uKew/+JemdqR9qnDaiC3I+PlVpcoJSkUk7tl4N5IRZt3wA5nHXqMdZdRaP4UxiqedpGxUOdAS1sA
zAtcbiqba9EP6Z6K9HW0MT50x583fZwOuykC8IOXoAsLNdA+Z/Ki3APEkGGE7Rg6aJzzahtmxgfV
03z/MyVZy2tuDpyd0wk8JcoUvXBsB24z5Y3fBh2VlZj4sqf1Ww91D/Ems9x+h7u4eGUX5N0lHS6f
IObtf808git2r11tOZW3YsCFPuex/oTDMv+hZqt7c0VsPbrUnd83DVDJmd3PLq+Z+wZi2keWNfih
c6nBF/eo9QjMJO0fU8usTl6izA+imvPBNJvxwvm0vPFErQ4TGKxbpWzojl3T86ka58dYFI6HM0Wk
gKP87qL70XBRdh4d9IQU4ZApua0gSu+iPL4VPjyXFEEO+1FPZZocPJezsxmvxHjDQPBJlpOe16BP
ZFZcKWOKnpOSszeKv63eMUBirF60Ib0Yg1TUiUYN9Wli+o0+RBkgki5P5mByGIgyF3tlnnbkvBv1
3ODluSwMnBcOBANhBUfPuN6a5MF2evGIncLYLVVGzGFs2H85c5e81E2t7szFwZOlqohA6Hq354k+
fSRwep7MxMKVhbFmYgllStQZayHn23ewXLp7MuEqg2tniq571Rtn3fzOziik/jpr7HgOFVTB9AV/
RFR2QVc5PU8iqXsZVYerx7I0+yLEn9tsZ3OYirDWp+Wb1w1OGMm5RGJNuQUneHsHsuBjtImTud+P
evFE9h0krxxhmsZpdOStzLcgQvJ74s0dy2T31MdavW0gcQT/nY//L/OxgXMQ+8S/no/vvpcl6u3w
UaZ/mZP/+MI/5mTX+kJvkEehAD44OLWrXPTHrEyJGyAlIagVYuEObwYD5d+VJP6Tg4MMN8c6zf7d
JWn6X1xax7GDe5iEflLJ/wMlCTPkPypJ2DApjhBcyHgvsMD/1fOSF8TOi1onRoa+MG+BVZBZtvPR
vBrRhG6DsxshuyjSttiNHYgtdjItvgSvEvpuadqRhtdcBy+Etwrgd4Ijk4pW+g23rf9ZD110OzrO
fC4Y0LZW2k8wqmAo0+WrKRVmAk1kcXKSfpqphAbgc66xaOHzNcI2SxbsT0b1tVUz2ISsSa74TfXQ
1ZblOTI0k7UxHJ2w9fU6C4ERNI+xbKfyoDc+ECgx6e4HTkt6ZqUgJLipHBNSL3Y2eoR6InDMyAea
e9LvmqC1ZsQRcTPxNa/2XGV4pjXfuiSM75yAXaX3GwQ5lbNti42w0kb7zvfi/IwZnGGvSrobLGJE
UaNsgfIUgYOsumEKPTALu8yNsyGweVGCiemYPbejNnlRsNL3kYo3Q26bz17Lyyw0F4EJN6d+Kp24
D0vXsYi7NXGIM9XfWKklTuPiF3edZjq7zlmKeyq6q7us99rbBJSuAWBQlid6ZoAveOjrckzcHQ8P
vQs4btywJ4n1cHYd7r2tJJsfIIW90MjeXfrKeuXp2D0KpTCce8wzOZSELK43Re9JUMm9+XXKJSjq
3vT2MP6YLYYlim6siizrbOowkyq8JbY9qIcVcc29GArnCfyo/oOgQRlahXhwhzvMN+VW0Re6h2Rx
Z/V9Wq2wB/MqNNVzVqjjZxBP0+2gMjvgpBBqUAUDu0Bad5Ou2JvUxJ78fC2qrGFy2Xpn3UjLeElH
y9lKKmO3s9OvAOY4egSb34SOZhcHbqOBjtoRSJllD1Hf6Le9ptxtNK0lQrCfZGZ6IRGJMUh6vdpG
S1Vgwxyq6JD5kb3DPCd/+OP4yTlP2wEgYJ+O2VQ8cJHjHOAGfVSLKDjX+WaItwXKMzR/cpb2fcXV
FqAzn+m75ZnnATDWEvW6FCnYlsnVaNd1gCnNHr+lgnwR9+wrRS/SUz4k2ivMnPjI+rN5sPO6vpkh
qJ9cb52WtWQOW3L+QQ40/GoOqF8ll+24mZzZ2IOoA5xVJukq4axtfQ4GXCTv6YF1IyjKOLWqeO9Y
xRyLZ4+213SnfDES5bPFYjk9nb5JnHgPozOh+ULC9b3+0TCkPT7a5D1tgNUNFImv8CDjLNTtLD07
re7edx7dDy+TtVDO1ossN3elX+GTAI4+8/OH9Op7s/HimwgQmzwT7RBgI8UqZYlKs/EqmmV2HClX
QcColox/TYa4XO7pV22HxyFNrfGxk2nP0i2OGf+v0tSH7E3Krl3KLQe7koKLxFZGMNcOYOYBPZE7
W5/G8VvBjp8q6ETANZFaVXB5Ep5m1J8XEScburLWJCPHmnhLyA+iSlOYnYwPc+dZb31FN/WnK31W
Ym+8Rj7MBsqoqlPalSZDbhmBCeIPJ2KvqFe2hoqt9130VMreARqCfxcRuWuhfBsaE8Z/n9T/lyc1
OyiPR+e/flIfy2/pR/mXh/QfX/On3cP6sm6fsETxvIVvQFTgz2e090VH6KTQ1HR/2jb4qz+f0eKL
a4OxomjCJt7FQutv+yzT/UIoiYoB1N3fTSL/0T5r9Y38aojD7WEKfot1SDAcz/jHRtMe30G6JJO2
gjKnLUTf/MPOcArDZdR5dCbLQAx0VjN+4B5TViBjPL1O0hY3ixNZUyBoaQxhDw7f3F4Ut0s0le8+
DKFqE/sSpCVfxfqnitjGkmd8L2xM3azyjNs2HZ01TdWaN4vI8RszvsdFqKjw26eO9+gCfXtop364
1YePomrZ/mKR+NoNOuFImQ5asAw5bkgJ6/dD5V0xwUjR8NBpZsyHYPJLPi5mRydeWDuNZNciWTyY
bQF6cCbvHZKWSI9yaiZ22bnf38QI+SZb8mixtnZreKAHKs/FHMFjGEq/R6648VeKMjWiycXM3MEj
sO2mtJKUuWMGnIuqzxU0+1bhsL72ataD3szVmZD7+AmcvHzDLgo7D1luPqejbO7nOos/CAzg8cgI
jeGf3iG11IGDBhRMqTdeF0Ckd7bJBomk9NRgbStGl57WVF49s5jurdxcduucPqvq6LojGFk6M4Oh
7PHCW/N+NFL3TjTKJwZuFp+cuAXCYsFyxhb1ESpn92jOWC5TxchkjbN5iJZakDDV1kd9F7vbbF76
szeNHA0Wmh1Pw8KBlQJ5OLqcmhv34hHa4nyhzflXs6j7Rzoh0QR7AWidPgjxmlIG9dpp9XSsRx6Y
Zelrl3EBi4Xt3qERaraCcYqWyxKL/iUnqw0MwC9awmhtc05oXP/ht/5CbcXcaXKrciu5HawyD2ti
udm2HP2m3AjhDjcYM1pBaL6XH83alhDDXbX3cVpQhWrAD3/PsCHmKziR/LNszPgO5kUpCFjP6UNS
S/PFiIv03l9sfhoxjPZR1AbFFE1inYWRIXcnkLcOmDpibFBVvTW6oTmMsxgeYoa5wIEX+6aVccvq
rfC/j+3otjtHL2IENXP00nBsGv8BC9MyYq6PK+01A+l1l5BBliBNONqzWVnkp1VDTMB+Y+A31Zdi
65M+geuMjZH3UT7jOkju3ClTN0rMbDXwzvqhqMbmQujcIkw0x8WWy5WuNZNBBFJ6pbZaw98Di7Nu
SIz3ZP6ror5mpYsxBoWYT/nrVIrMAtoaA9Lj5Zkom61P/pDq/FGxC+26DYS1OXMeVOVPen4pdX2C
DAAKo1sOxUiaNBrA8DIADOZ8SqhmOjSjcycAM+BhcZfANLEZsLzxH6ecT0+opj5/g443U1QboQO6
veWrQNZGFZSFsh/BBPc1EUbmqs6amyBB/rxaGEUune0kewtwLiQ3BdhC0gDCEkGGngl/u+Xz8hBB
50CZHIb8efppvMByo2d3bqoYorZWjS3l0VoU1vAcO05pXw3RaIexb79aeTLea9Jby0NWr4eJ6WOI
S+emWn0gxeoIyVdvSN0X8z07FoPQDc6RavWQeLPK78fWbB/y8XeHCVsM0HqhS0Zsa2JEIYeYbgTH
jSLj87F6VUDWXYbshCOX72RqDR1f+Fp8DC6g6VbrnXbKMuxYAN43HNwU32b1xawOmcQyLapicM2I
1T/DKVHdplhq/NVbMy6mHwLf1W7YnUeHeL1bz73+Uq6uHEBNvMnzt1YN527hNYw6/Zz9tPIINmk7
XSXP00+fD4YfDx7AscACZPOOhTjXHvTVHRRhE8LAcOuMWXbXYSCyIgYVYz67q7Oo0CvmKbPYFJML
M2G1IMETH7bGT19SD0H8QD/9SuFjo9j/7mDCywRVRpF6V+dutTkBphv2xmp9EmqWDbRXF+ODL5NT
G7tWyj+vXt6SSakbfxqBjIzE0LiMzs5qsNLpjtnoP01XND7sNbvU1pgHV9NcLdf5p09LVexDvNW8
1cyz/2AurUzA2HT5vVxtXmz6v7mQ3EDZxEAYCr/hwDB6BQidifK8oYQ0RBfGHD8Rvoq3RBmphV2N
ZctqMYudeL7SzkGNzSDa54WTa6DZFj41P723W63hI4FhDSe1whOEia0t8uJxyKPoni0PdUir2c2u
9Hlr8jb5qOhbuVri8in6SFaTnLHa5YzVOJeuFjpnNdPBZ131HuekVqPd1HPpZJr+Yq8mPHu14yUZ
JwZM6LDPpfs5IpIThfVdas6meUecz9/1o5v/cFRUXvElw7okxdVZOADb1QzIPUa7ZF2KQxCg3Hpu
gLrWrAZCk1VqYK+mQn9Syaf102noV0oFruwfuAjzq1/pOTpQZG+c1aSYrnZFIfQ711IgiDDuHYvV
1JjTprnV+tXoOIp3e2hReoUmH4t1KWavxsiuskDx/HRLcjtcnZOD7gRUapU7Vn6o5/ZKdF/NltqA
7dJW43wovXQ6Oh2PyEkuzlHLifn/Hkv8ry/63/iiTWGtxZv/ek5+rHoQZQGwbfzRfxmX//jSP3da
3hebb+U6DsWRrMl+GZfNL0BXkXnpqEPFXf/mj2nZtL9AJoMZZqxVuqtv+u/TMvgF3NK2S/Uqmy0T
Yfg/2GjZPzuHf4mPYNzGoI35mu/pEKTT143XL+pvnxqyJMtPqGKAqYAfF49DUJapv0/Kpt45pWH1
WCAz797HpD9sjBQTImfcakuTl0fOzuzFUxal5gum2PmucozycVBO9O5bYrqrF5MCH3dc7AOeUMJQ
lMTZ55QQ8NaV6LjMSegk207j4c8q1/XNi5dryZUVFJHXnNzTqacXowkbP40XBOJ5hAQDTony2CEr
f6iih6Tt+rO1k5qybn+W5WCOsgKtmgYt1BvNPIFtLNfyBZvhSjMTIzkOE+4rfGjOjaG1UY3Blhm+
L0yTfRH1DpQX6GU45c3wpkMCxO5YRN13fsq6abZKYDRRXyqgZ3UDT9x18jn0Z7LM9CI5bYDjhFxN
ytLrkHJcckOTEOmPlDf8wG1iApdps5kmoRV9W1i/o10J8pL1opFXjvjNXizW/C/lSD0Izy2IRWvI
GSdd+VQrr7rtVDvMZ4b8GJA4UzUJkYT9Bisy4jWgNteH6pLU3v0k+b0aPMVyQ1kIeqBupsB0wBXQ
vZcudM/EqCkRxcHEMZZWF9vIdyGG+/kKN/cKBduHeE5d1GtDlX/H/TZNLpnl2wfF64eVpsFJ5aRk
ZJJkvCS9b1DhNYAIT238iUI03r0Gcf0K6aoIgP/QCSYIsGJ9FU9RJS0SX7w7Wp5ax6kHJS8pAdce
FzYsoeNmAu4k26Uml721TfG1q8NC+zP/ZqqWCD02v41L0by1fWW8sJGFT0qDCrbznz2JQitosuqw
iK3rCf9+grKKGG75j0abxveYklFN/allE2sP5jvLW6UA8oBb2HaJNn54C5guqQTB99qkPLKfdaCk
U1amh8jFinvs+9mY92nUaxcjWk+Ro+GC3NAnr4Qwz/mqOyY2ux9SNXX/gP3DlpcEhfMON6QwN6J1
nOeSfe5NApZrhKKeW3DCvSyjTzZwRLuY+xjLGKQ5LctGMncaL0R7mO208t6aoUKHpKGGCbJ2zIj3
R0OZJO3aN2MIDtHbxa1YjP4QEQpFDEdp1I9508zpi1FTZnSy+R9ZYC6fVzeKtceZVDDc3ujGLYrh
nA6dekma4hqhbF/I9UD+yEAko8lgWaxoiIkxWJZb18j1Z5vqMBLAFDzoYDhDeufkTnf4v52p58dm
icevaWcgu/tJdQP2vwlVjVGwF1Sa5TieNsSwBCoY19BXNqAxxCQn0Z7K2Iz2nJEXCLw2p7AA2kwN
FMBoto6csIt3hopxdvI7HGY9nXqkWmq25m7Cw+Lp2bHqdXs7++VDtXiXLlPRMRuEAm1YTVDZs56I
Q5qHFkY7LObTHuyr9s1euNPAxwpwYe0nDxQXj15SrXXnXtU8PTJXxtDixr3XZfZX0RJXpYeGKqC5
r25HT38gN8VSuWU+0pTP2GXBrWP6YUlWO/EORn7AlrY862WtvqN5X3WMMm9NK8fDNFIWiNHAu82G
iiSHpLDOytVwJ3rO8A1tWjQlQ4yznOWaNt68zy221AnS1m7Gc7qZNL5KSPpv0rblJCe95a2KXDsA
nn+71O1NN0rI+AaRc2lW7b6JAHlnjqbftG3EWIhwzbaB+hTutnsoyF6YRnO0I8vD1puKYGodjGZt
W4ZRPQwM8AVVeDPtZZvejd+r1FDbWACBk+5cbg2/p3Ovq9qXMWvGAwfG7hkJuOPCGLV93E4/+tbJ
9/NKLOjaUTwNwojeTWkze4J6s45ORlvIBqOyfuydapQHk7KPc9mk9c73W7ajdUzWkDyedeKUSfug
prn3fb3WQqJ4b7NCUddjWwVXhbO415kwANWIckmz0KNs/AGGOKbcxuYjS40lpMQ+ueKlaX4rK1mh
rrKNeK3dvNiJfmhXa763K1Tn76sFnEU9RvqL38ZaSJVZGVRjuVxLmMOgyMYWdGzh3dOwUd6A/tRu
gWJ9deOm0APhswyJ1eJcWWkKaiOpOBMne8riCwWHnk/3FZ7VvEt7N2AorgBjQrDF1FJQSthZFYYE
YV7NNXwOlRejNC4aRHnAzXsXKMdJa+Mc/3wM6Fzrta9drasXrriygV0z1medIxyEvOp+Wjr9amZU
Vnodr3SfcxlY406fiK1OIlkllJbyA2VpAI/d7LuprOI7GcRi6yRmscCwjED+tZYzn0qXJ3aQzY29
Xem9z1XSDw+JL71vk0fFSI2wdGki413z+x9UJMWvaHsTlbelHijLfi4taj/5TMkA/+UAboT73DI3
0XPcWvvJzN4jp//0DFYeS4UXY4kWqprT+ZUaX3/b5cD1XLf9aAqqXehIOEpQIiz4jfp7TMPlhg52
DgSemdFl0pcVbQpwQ1nxibtcOW0IQVvel8K5UshUXoql7cPVcoCLGkARx7ukHetQiWLB57qaMwv1
rc+SJwqW1jBboEFuExt87fnBFRltqJFuNGw7uLlKG0EeQxo5ZqtVm4mnXJiUUfphSPmkGU61NcdG
f08MyqlgNLnfW9E+9IP4EZGM8Nq0CXzNfStzNMDG7uhXkrp78mcWSrXeAxkwmzdw9/WOjfppJNfM
vbOuMU00cKbjAXfKNBdHc6iP9gwQLnPEczrO8pJzzW9YUIkd5Cl/b2RdEtR6tm+HnH1IN7E8SNQa
WSBdMcCoS7LlW8f8ydGrrx6hTgzBumqAclqYM+jScghtp+owzqliN/WspFrN+4xi41WgJb3pjW3e
gtTPAxTM+0Z0XFf2Z2EUAr5+r8IaIta5Lofq3DfGd7cYA+aCb8qDw44/L68DUarx4OFi2ChyI2Ha
IEoOHmsSJhb3AbRCjOt/zHbQrqdbo3SjuzaqTi1vepW3+zTRr8lMvtd24eplwosBsVOvieddXM06
e55k7TxEhAf27ClsBEujrB569mHQuJDOcBnY9FaCgp28i9YojEvO8rXLCCczbDaivK3cLgYm4Z9h
jPwA135ojAIODZ1Q0ahulxwJJyGT10JhzOrina5NwHxqehpVf4eH/pYQ7Q3TGsBNhwrLvItYZsw4
OCLaeYI542Nu/0z52YDIo83kWvalzDzv4hQUeSZOy17CBVumyWK5M6jUPf9XIPm/CCTwlNaA6L8+
+F2/j//v8FHUjLvt9189v3985Z/nPv2LI9heEUf99dDnEntFUGbX6CGh/BVMbX/BwUiIloqQn2Q9
3A9/en4NjBEcA3E34GfgsWf+J6e+1aXw65kPVgffaAX4AfFYbcR/PfNZmoO71XOXgyxt8qXcEzcg
bL/+8qL8LzwjTq///EN8Irw2FlX+QHT69WDZVaBsfB8wTC+5MVJ7QEjHXWsspdWF//8f9Q8OZmv9
91i8LDjkQGz9U9s75KCpYfG8cIZN4crnqTwbhokoXOFCpIUMy7yA6jMtiLCIqdW/+fH/9HLiOoZc
5OMIERhTVhf3r/9SI1/Qrx2mo6wcn0ipv3ip+n0L8y9ZJeu3+Ms7tv4IDu/QoXjffvel/HJKb9Ei
kHFEc7DF+DTZ5lek5yroDdyY+tJwlf7tcv5f3jlztbb/44+zyH7ZCHUQhzmT//VfBCXJciYfMJA1
mg1dWgVVe5UPPVHaUYHMbj1b0dgUGyuGnsNiCjAoFG+fWb0g+tBu8YqRATNizIi4ueWR9RvJU04t
Pk3Hec5tVSkSZxujEfW4KRJ/02a+QbyjMH9D19jHAxWQJWln2F2dbnydlV8H2uxDQZZghK8JWJ6t
yapi2+vz9JWbZXtJHSq0N7DYW8oRGr94cuw8fknpKMM/3Zr3UUzJqt2V8sFZ214GC95sH3fxtR/o
ZooLHy475MUN65IGzWpZjtKLb/pMo4ahoLLezR+q1Pp0Fu++a1lIjpYHqVufiC9jIfCLDOeFzfcs
QFNtMYs0e9nYsFRKDEIqG7+3iU+pQZbc1jO0nNSvUPCNog/HanSu04R7zqdH82TE5ldXE9EpS5hC
GkUukZX/dzbk/tNUKqwjIsuYVZsYYouVB5hNAmIqHEsqbBDTGA2HJc2jMCMXd1Oq9TlOf0pEc/HZ
jnVHhlAYcPfF4xz7x87LepqeK9d/ahD/tlShAtf0UpdJI8v0c1mTed6VU9s6z1bpai8JLKTbshJ8
H2+ajKdKyOGctyneapNnEUePDmWqsZMzs0x7Q12QHRoMJlSl+1wiRZPdNVU100JcinCYqdYd0lyn
FlVCpRgAJWtJavRvKLWNiAFGiou2uPFTmjQLUbFKbCI6MrdJQ+UYxyHhg8jF2MJI3N7XS9negWm+
IL+Yb83idU9Wb8pDoyXiRkymcygQhwDTwvDtu3LakxN4w0przxvcETG+I3M6WCr173UnzvaayZmJ
1pTqjnryrUEY6ibGS8tsVuf6DiMXQ5izBiJSGlw2YrLTfetb/TmNVg78klCG4yqakuDC4OgEjeSL
+D0DIHLky16mgXVCETXbqR7v61k+Z0KtbDz4/BaRi3OnYEGmCWkvhgG0m2gUiAbgNYVec94tGNzt
WjVn0O9RvkqX1W0x89zgikYT39Baod+bUTN/KK3SCSDjsR3ijFqA2DH2rCFgJ7PswFpLy9uOEJm7
bfSGnxZzNuTzomm0vcA82UV1Mp8mzYvePNnRpOjF/p6q4/E8ZQQ+3bUmxvG1ZI/5N+KzX2gbw8JT
TQoQAIotfQzB+XhaCKhdMKp4uyhz/K9VVWVBIVPK6dzkw4zMF18sc4gepz8AUtMpajPfXd5Xzcvj
RyxKqI0ur7SZLifOQYgUEXrsYmndlvQUpC6PcjxnyW401dT3WRPl27JZvkE/Vx6WEuzsHomOYwR1
M4Qwdz/NINcmMhSZ1uNz82soo3LNH9Dy+tziKgMSo0ZtWzctmHSjMj/UwNhbsWtB4dvBiDKfbLv2
g1LItjyW7qDueq02P1a44jEtRnDdIuFQOiRGmCQ975CNPHeNctnBiKbE6bkSXn7hhrQcBa73TW3Y
b201qo3heytAPCI0XkfGVunJhdzyPuEBAMFBHzo8PGxRc6TTq6JxPR+MZ0jY9GZFogxirz1Zradt
l0WjhUFqHr3U8ntELi1YGhW6vWF99LpV/4YpbbitLVX4G4oxvS23BOc2pXDzAnEtPzqFQZ2Cl+Ja
HpfxleYVk4zaWpYIpH9mWHX4AGESmLIfQPvzF8F55ilyF+uehk5na+asSEVO3yclMLm5dxmEQ6fk
+hKTM32jDFpbwbQ5LzNuw9bNvtqJXR5mn7xE0LQ5STZrsoLM4u4BuiDf94trXXIzHRsaipbhtlCe
dgA+7ARN4366AC1w6vu8701kZ0cv89wnYJSC0tO0CFvDmgN3mNMDfAIACY6fHDDRVedq6lnJdrZ9
69CpCLYnjt89uEVxynaF4MxWDcn0LLhzwcn3PVZOM5ZnL6bPQRe0mmoIpxQKOaEzFsVLx8rmfQJn
f3VaZ3lRpbnF1DGmDP9te+1F3e1kAfK8m93sAAABazbLkC0PT9LQCts3a6CdE0fqyPNxJLvP8dJv
psp1zp0oZgN7Ya76/6o7v5fF/Bt1h8FoZan+bSr6p0I/eom6f3BB/fE1f4z3Yi2YMRjGGMp0nf0t
9uc/bFBr2R/5F51RTUf4gV36N2HH+tk9w19xF7YZr7y/CzuWRawPM6JLySfaDuHO/2jEN9cZ7ZeR
EeoOZwla9/BDY6T+abj6dSpdgYPw4Obk1q3pSKNdkga2zZgYdmA3jpwPbiXNctfLOIHknJr1TUwh
NiBX6shU5C3Vxo2BbQeenjTTMVmaogQB4TqfS2v4YUFjH2puUc+XqpFt/pIuVnOp1KJ/ywiv+fgx
JStZNC533hYadOY9LeHVs9shdR4JNg3DaTLTdryBHViGSUd+Aw9TzrN4duQNYSsLckHUYfPULjqy
KYNg7cWByMrF2DZz+862tw0NI8mP1gANhAOzRy24rfc2WerY2vlexN03GtcTjkU7xQ3InvHY5717
0Np+BcwUWb1p03K6HxqNbUhv0Mvjv4zlZAIBxX0VFHG1/lbzkr1MNsU6Zm/W236eLokPJOCA/NsK
ylKlIJTWVzm4PXYzLUwLQcCX9FzOTp0bsVwwKDkWrzLJaXFHfMM+UZyu7lQ9Zs55FK79ySsynyUz
cdQ+kZpbjl0Lbdw6u23MTivDBFRbiG71vvXqJA+NCXBCRVcVtWEw0GYE53LHZLo2s41WknQsgagT
rBiolIQw6p6Rwks8R4FQIAVJaySSZdZAYKidjOEoCil8BrnRz+iL2EzcI5na6Qlw3RqMuW29DaYh
HhQ78Lu88ak78Eu3Xm/+Qv2Y2XytBniGzUI8klwTOwcxnTrkmoTfK8QLllZN4Q8XQnfy5JQ93RV4
4aKE3XSfHVMLY1vY5vJeCIbinzWstJiOt2uegDRfmnFZTrLazjWecM0Q4oQBpwpjrES7JU3lXtLv
LtJ6eugIDlJEQbMLA3abQA9ruvjkeZ0Lvd3k1Q6MzCOUU/IkDXNzto/FpLcs0hb1UUH7/TS6BnXJ
l8phw9ngjOs8EoG0SmSAHksOXSdldiMlzHG+bsAzcbDK/j3JLJqc2VHad2SpsClXeHzfWWLqZ7Lk
xa6YbG0/ECPbuvy4G6x19V4sYrovq07sk1ESebEEhLSi8XC8S0PnACvihip0yFFbj+TWcSBsd6W/
AfPDRInQxYEGciqjBbEvw04BNe6D3zHbeTrljn0e02QJS27bW84FT6Z6ZTcavSccQnZE6oZ9nZlW
SFtneeqFWz/TCH5FS7Hv1yv7NhLUFgKqLkOnETdLRjKfZV0XeGZtwzevDUKDZq3/qMRM74gt49e4
TulPaazxUg0yP6iVegWuKd5n2SD3Uaoinm+1+maMEtqKg2EqtihWcoD9Xzzpfl0M/bY06aRytci5
yGWwL3WKe4kO9fHFbioM+JmciGGlpvFW2GsitIdaF2/GXMclgkYdsi40f2iuh9bY8Wrs5IIGR+vL
J3sQP2jTSDHm0FLpE7hyrMfaJCwaGO5QfVoebhc7w16/qTgP/NYVK8eQ4y/fo9aOOQRdbC21tmnY
Sx5H3alOciIdjFoHQYFOOeTI2DsAnV9rpcrBIxE1ZbvOjqmiIgwFHstP+qcuaWWQ8/o84eK757Ku
HjxjvvhjogW2pCdFc5FtycY17slD4/A3vpWzSSdSd+fnXnqASVN+c1Pd3+b6bFBDWei6E86VBZFS
F8fIyR46QDzHNS2FnX62H4W2bkDEOBsHn76pYOyWZ7QxAeHJjimHcRvU2Ry8AWKZ+V7lFNoUSa/R
tCOsDMiSY7/Rp8pRW9TLQzX5aWC57fgiE0WDvZlVN5SWAE4Y3OkTaNgQDobZ/SBYqgXswJewymHr
TDBYX42SrPUiUv92mLzlbi7taifyuLsz2rY+A5fRH6EhLDJQTEHNrqpUjCjT6B90kLZbi+0yaBGt
6oL5f9g7k93KjS2L/kqh5jTYBzmoye079UplShNCyoZ9FxFsv74Wr22U00bZ9VDTN3gJGC9T1OUl
I+Kcs/faQ+Ksk6wzVq6l4x9Yyc1DhX391QFpycGXR2sLlrFYJ3rqGf7GybCpSPg7BtS9KxH0jPyZ
Sa55I52dGy9u2jZszsHgJac6lM19ay1gtdak/zuFyfQ9naR+8vq4zdYtWUwcySekcYmlyjVdJ3+F
59Y+YtudurVrt/BmUvwMWIFWjmfXN2PWZGvDaeVlrurhoRDGtpvyEMmijVNdTGkSHSnt85uEwf2G
CVtGVntvP2eqaG5EE0xPJuJIjtp+Ej664agPfaDHYz1GqbuqI5f8niQ172Tf5J/LsG4/Uy3I+6or
opcmj9JzN7YEuQ3B/MmS7kSkWc1IE/3ANpp0i+G1UjRL+LQ1Zkbb1MeqYMC1ikX3yXVNZiGpq6qN
wTx/7Xu4hFszMe/pScTOVlCknCqmpppSbpjO8PTKZfaIFSmoXYf7qIcv7iiQ+/WJv59GYlZJl4nm
k5Va/lebn48lPKrS+1iTDeFnZvh5mhnym+7MRh9UJiAZFat056eEAYm0aagwwLITTCspjuMI6gy5
muMFGaHcKTyd1b/NfP+nwzEt6+BvpU9nfkz3NZ/+2Pz+7R/97hEgnlqE9CzD35VNv52Ng/AXDw4G
mTIiFHSTlmbp76Kn8BfLtUPLXA7Ovm0Raf17+5s4GQosQmDwDlhXGdW/cja2/tKwtU2YG4FHE5xy
1r6Cof/QTXV87DPYveJTz9GNBrhjiYeBePqdM1R6n7YiPPXmR2YMCLxbl+4eYUXhI+1LfYD11++d
1mr3iFxN89cn7n9t83r2X1rZNrfEM+H4smlhM/xTa35U3kSQW+AfRe819V2IAugumH2kyGQDeDnn
6vqJiGKDeRhDWh0jqzaannxFvPrRt6CqrAdFp7yV22YStKLZwOLbKSGWi3QaZb2WHA4ZfhZ9w9mp
9w0Seb2MzRd1cqCMjetrIyDtNmLujDUOgqRVDC6EptoVufyUTH2Ma9cAx0+GctHCmlN0xzABo4pF
Xx+ycXXW4kPItqOkqQgUiLlqOATO/Wz53aewpm4eZFty9CzsAk8GjbSPcirNRzD69bUty4qZJkhE
UaEiSSUmmEP+STs12WdpP4HdpXnhPlQtUPwhHuDqRC/kYBt7mc7y1MaZte86R31NzUTehSUMTz9T
ZyuuT03tq2dRpeO9FY7TXqhOn2kdUokYPR1ZgT9zVSBmv21dZ7pUcULsYpbjGMHm+Wi44avp0NEw
UEnUmzkvki/UVw0N+M4bbgzE7w+AmaACCsaO2yHtx0ss5ieziwsyJrsUjRWHZkifvhXvgtxwP6RC
4xA2CSNiasUZa4WZ+o9mkDePfVphI42C8t7rZ4FmA6pafoOjXjmfshi20Ujqwd2MXAXGgr1r0Ww9
T6jXoZSDBRr9xtsXRVntGqGTfI3aqFsrZk8LXts6jLSg8I6GxgplWgu3oamP7qyHNXNb/4G73p4D
8trpiBbmKcZXewqxwp4SyyziTVSZxRcw9uq5FjAX2qV8QZFnNE+tSmeonPZ4cXpTfIsFwYWgqFpy
Nfn0aPqXILqeoi2tkWVx310csSCqV03eJO85jz3dezmSfr5094i4eTRFP9xCP+/PHkPTbeGiSnRb
6h9tgMyyB7baudJEzXPsweYy26tYpgQFFrIU0Y7WoJroe7n+FyYrTOxH4tmjIOy2XjhY73acJeuS
btZ3HKPRTQsZcENPWx4YNqPn0sAzXpU9EQsSicQ62r2fSdphzpSsZw14cE/cEJYPRrB0Ge22FDYm
j7aAPwJ4eVPEBXpFFMfGszcqdPsuJSXCQmmdw8YDlDhyH4+9mBEIlFZBm49D/nlM2M8ct4tItCT2
NKMBtSsm2yOcPojcr9CxBp/51kCRyEHzEhZhyO2b2xwbaRbBRie7lfb98nYlQQvFinClfg/uwaF7
hF7sQRDV7e1FXvtH/H+fwmSYP0Q/jxTKyj2Gfgb10J9oeDUcHdEZieG1T+DErJrAnwitjWfGGXkq
c/BWQzVMtASkeKsiEXYbD9Qi7VRmov0tgi1EfRaggVUJKAlTcK+T8jIxM7dXRLr2xxoTqQeNjVCK
dUaNBQC2Zqbdp7F9hyNmePAlcq0VGJue/K1KFXfkYzS4fwJkAPALagMkhAUKlOA4/9ZnOTgzR2Lo
Tru1fCH1qX1MO0fXyDhtcG2LWcRoF98I8gnzLl3MJIK8qGJjdZwjzMVs4l99J3KxoPSzJ28GO0ko
14f8E4nR1XOwmFbiiRlU2QwAI66eFnzK+dcsZpbPWWlxvcCF8e9VOhXGFwjA+GLGFouMfXXLiKtz
Jm5I5tu5i6EGmV97mkpreI0DGsb9YryxFgsOk4bNbPiGXMWLQce8enWIO3fPSdhnOzH08onOIa6e
yPKTB4TC9ue6L9NHwUGL4GCp4nvXdRtUrqREFtQ5iXrDuYkO1gWv6O3lYidCXpO/J9i/sdPii73R
NBBwuVkchmmiBGjQcyAQpOwsNiV8ylyOM3v/g/Ud14+RDLtW+OqN0RSXiENzvoCudHbZ5GRHmdNm
aBd7FGvDeMwWyxR4Ros/eOgYv/GS55gFKF3qxS4xUwWFV99V5mHBsq5uLDHZizNLYdLCDYFfqwe5
cdYkUly/toMRJOeS6DSIMw4fsrfEViX+18zBVzAEhBvm7ei8YLdpjlkjxH3oJBZXLb/a7eIfQ5Tp
3I1Gc8lovq5mj5b8FERYyojQEQACGRSOINVLYxOg2IPP5ma3E3mLe5eUNP7BPNp3hDvghhoWZ5uH
nHJt2zSSymRiFCP5Iw1M4y1bnHHSdsaz67XM7FST4Jzzwv5rv7jpcsKtNxIU5X45l3wUi+uOp9Rz
1kDxMOOR0YoxD3tyclF1Dy6O7VSenWDx+XlOgqHPUjTIqSwMAAH4f0JnN1FA1psRT9CLn2ldIQTG
MehezYOIIjESxgS5RBu0LhgM9dVsGCRiIDgwWJxAVztitzgT08WjyBGOryt5N9ysvzOgzj9Opv+U
j5FHhb+YHB1X4oeinHBu1NUGuQQO3kV5hZtHJ/XbtPgldYdzEish31d0NVQaTla9ORBh+Zn4Le3F
eQnjCVuPWPyYQausi2I54y1a/Jrx1brJuQsbZxFoLJ1C2Pk7bLVXRVTtxpssB+tdFjYn2jyGWPHW
GVCesEESkFvQDNwadVs+Dgvsul6w1+4CwB6vLOwF6xiv5ILI7pR6JBOXzdoLvJvEqxP8nrxilxTn
ubfBC4IDZHBTOLRe6SIkXmDcEXrOr1ik2o8gbBuE4rOB8RwN83LA9GhWAhoOAdDMGtLzgvsOruTv
cIGA6ysPvEkLSMojE88WUWzWX1prxrU9sI6QnV25UMU5nsjPNg0Z44F+EtxxEIiAfa80cpNnINqG
C6S8zyQ7AdTAqj3kLfeTij5KCDOFywproXCCp3GBntdX/rm7oNADmbPQJtjM90HtF9mNTKZ8RPop
Slx1wfhC27dF3zqItzYKsn3tY8NjcpqDDbWihSEp2mrfKjmWawN5MAMjhnrmqhUorFJywu9JCkpK
QkppAsSdaH6ElekiJjVj89gEWWGuKyQjaKc7n2xwLIqOPvs432GQXRv5/3a0/NPMg/RMhgT/+8xj
ETa91jL/Y1kHUWX5R79rmqxfqNkI/QHav4D+/+D9FpBWfLAosAx/HW1Q2fxW2LneL7g6Avj7cFic
wBfMQ37XNZkUdqFDboCD3CRczOT/ipvl55EHqXWLlcbjdTI9lEd/Tgm1er/tTTOujwBJc6TIVezd
Ocg4b6G8Bf+qIodrEbpnci/QHlnLIOeP45VemSQxBVZ1FM5g3c5s3bfsfeELSxCa13YO/0FktPy8
P4xzls/mmoySQMRSJDtLgf7H60nDsekHmVyvtIgMGeC1ReRHzdatHl3nWOnId7YOmvVnQort5z88
B/e/XuY/qq68r2Faq//6z7/ogZaaFHoKTB5fBOAAfr54C9lv5KRX0ejS+huWPiLECqsPLixn4yNW
5/Alss1/+sh/ET1xVe6W4wIG4FlbHps/fmSt6LoPgSiPssRKRMGlv/XwhOdVmEpi4szpX74gqzcx
dDxE5FI4DOF+vmBmGmMDrydkFBzVZxE0iFISzbQrcIw3J+r917+/rdZf7ivmq0XPheSPm8uU7ucL
AgE35xhW4KGrxzanbRwpe6nqTBycg1uVuFtT6zYo2EXFlFuPbe9VL1WDRxIBaE4NFAslHvXEoQNQ
t9f1q4Zy8oKmYPwy2cE/PAUQS/l9fnoIgTeQvGfxCJJSSI/u59+34iwfZ2DGwB8xY3s2StuLziom
WXEX10CEypbD4wl80ERpr7RnPfMOTo8G+JkDTiXfP6UKf1U5NR6cWiX9VeIjxl6pCPV8OQfWLV6n
kuM3MS/ltqICuC1tDq3rNvdma9PZ4BUBAqXkr072HOwaGgS3hhSG3HbCrM+NMY0coMGVRSlygNUs
+9r7CHq4XxtfzmO/RV5sZ2fpLD4sVgl/kwZ9Hh4yszc+Z0USRo+ttCWPHFnybO9CQSqrV/acWNZ3
ntIFK2/Ruh9vtBv27sNYTQO28YTMGt+DvUJAq4vkelkIgJnynuJFJcdw0ON9mLcyWI+MQV5xsDav
szSdo9/nGklcj6sA2HN/byqFtCxsZ5av0cxCmE/Sew+kOT7WsrBIP+yj5tVJ9PhotIb17Gly/9I5
9d7hBtpoUaZwfEWUTdoDA2ZGcArH2WPnSj4pwkva+4XigmGVRi92ludy09H6fi867mMw99w36VrP
XciXNgdt+DK0s/fuoxd9TGMVbltn8Dhb1qkO1uFogJxRfTQ+/vqsJkgwu3WCSqO7SfNRfSuyhWPj
enxYe+obtVdDX8xrA4dQcgpFlJbHvDVauDc+upduq107+Zz0Q/gSNKynG8Y4YtyW+Ov9VV/57nut
guY1iRtefuaJlxDL9kuDzATBUZXyZCDpNtYuMq2zJGu3QCtSk/zF9HjY9L7NLeXtbl5HMhPKdVzn
86Lzk3xJYWJh/2MOvhy2ls86uGHB7KBmyLvcf3fUHtNf+BlJLsQGjU6i1m0F5vr6d3QUVetyMjPW
jRmaAp/1IRG63wyQB3Zdq3iAmcUGG1/nuCGVgkZytpBMNeteDd2GIoX2IngGiyGjDhzoWZrUv+xW
o3NrPAiV1FJPzMkxZBMaM0b9rmDmt4ocY5lKFqllHgdLC85vcWlUyUkpnRr7yeyyYdPGxhQ9koFF
hGFSI1uiRQRk52LDNn1FtQtycTKAiA+MANP7YSIq87Pi9qPpqqp+r+ykGlazmde4cSCUwItK6cDj
D3Bj9dw4UYJ7HrNXVBF6HVKEtYtcANWou+NQ59x65Bes+344oMobkZ/V47NforFPGhSivm1Mt66X
+2tFi+WLwkGxQXDmrzSRPHfMPDRH9RZhHOH03hsMU1QBiaMGh2IzHc9EP/YH0GoxQk6TcfvKxARP
AzL+RivKuvXLVJyqNPFvG5P8KkpMd7pY1VDyhY+Gqhmcxsz5mll/CxEYEjVmgAvc8HCHJ/pWI05I
t1dIGYSIXpxK6WpjGe4nncQGc472vbJExvQMshNUCIcl2xIOD500l0ivKffUt8TiP1asy+Mj2xzP
MqDDJD34RsQuPct0PyndgEbS4QupAGjRRByUy8CkHx9nmCzEYHO2aFyreZ1UPhY4mIb3scZRlOG8
OJM7mT/jhM8+Z3Lmxbp6UCMT61MqHIekvxBzaBhG1YZttH4mpA0TfwZMjI8R7yx8St7JK2YGL7Nq
rLeSeC5CiBK3C47wnXHurq0GvRutR8nYHqvyxxz3nr/Fa3Aqwia6DEYT30s8fUgFwmeRJO1LoeX7
VI7L6p9aL+jL4GJ13CckaKzzXgOlix6w/dYZEdpBuBREFVBpPaGXycUm7Yej50Dl2eCQsda8l4S5
4GEMdmFlV4Rl22O3m137pUyCZlOPCpNcXzLicye7hVqDYbhHgIvNH7Gq+1FYDn+/YceSn7wktKOP
MBhSuWrbJqp3M3F1BW4f/KVYPXPjUhYppQoCBiJeGN5+mURQH1K3Cu5E4piUynhxBA58CA92pF4J
5eAs0mgvuDhDysjT6vlaW/xp25RAcRYLt4jlrQzUxEg2CwjumdgWSsTSG4NciW9mkYUXLMEsb7kP
SoH5Mk+Kis1gE4/G8ih1MQR7wspxrNgha2nr26zpWcjP6W1+G18n4QVmgOOsC0rDGPZcxu8kUPuu
UroVMLlztA6r0YnDi180KQQHO2e9lz1e0mTx6vZerNQeDmEAHw4BUBbUXDljMyFsQQRYuB0u73vY
E/eCjIwDjsB074AUep+BI5NcsiyTFHmRBDVI3utqiQhM7vVQBdWqawb3MnSdiQbQwz0utaG+VSAi
mpXlSJ4IG8/uuyjYHxXIimFTemkhN1PL6HhTaE9wYpgoUfa//lpW5clijxGIk0RkGGxfgjy9c1tI
eUBNPN7rnrNvycgaf3VRTSd7sJlxohUo3fHG8mPbWZsyrF8Hu22SOxvcNl9W2fBZh4UCtKkkgvFH
t20KxW7hozbFQJDELa0w7J29ANQ6uv6pyxVahbT1pqfIqL1XP7FYWOm5ZJehkWO6AimeKbYMK34e
xIzgGUqEf3FnJ1Csi8J6KmrDPDVdYvzQssVr3w3wDfmdOeWkhghf7HHgsQjIm+3WbaitZ0difqS/
PSLYlcLN6YaM6XJHcRARPOgxz113TeCxYUqWqqdo+UYzVB7vc1fyxBVwQW4NawkkJU4BXjOq9MZI
0VfiXHux6BxhjmCrFMOT76RG99T/yrFLf6XaIRIFQ4SuPQQwy9aIlXg35akBCy8LOC3H+3Gh5GFe
GR8LYG4E3C4QPXqx6UYPBcKIhbFXXnF7wl7wI1cGX6kxlS1cPv6HGHph9RXZ3CAch98HEzE55gvT
bzTC9GRoBO79QvxzF/YfQmecuQsPsOiGq07U31QLMdAEHehOKgIw5DzEAUu6I+NuZ5mxRd4izEG5
0AcZ5sXoeiASVlc4IccQGE+9BGWTcyIhDTX/YaQuepeFaRhe8YYa4/WGN3BYsyr8INDhh1FMd+EI
EpHnmoNBR2s5xHh555VkY/QwFH01lQd0pssUBMDi6INazBboInzOYTu67p1rAmQkCLd64NtmX15w
jex8JULwBeEIm2kdQHWMw+IGu6simSWZ7swF+9gYfodsGBQkrd+sXjvwISnU2n2xICP9/t6BIMnJ
r9raC1QSeQr8PsgzpJgDIc/MalWJwSUy1sjm74gCgSK6Ha/wDkfPkED9NJlmcCLo8V6wA0OIggLN
CpIsmnP2K1ZDnV3te8bRd6a2uVF5wUMKgD7EjiF5Iuc+4ruH85+o+4mIqnTdc+ze/H0ZtVQdP1Ul
JHRScHg0FhgO/8UcQ1MwC9nxmkPjXQ/96AHtlVwOvn9/nb9UP4QZWTQqLI+y36Vw+7n6CaNEd1mt
m0NRLYHAnRAW/CqJM9sdrfrsu0vpcl0O//66fyn9uS4aUzShVKYuleLP16UkL9DajM1hzAr/XRuk
35ZqLMbdQK6r3NZlNT0COmctRlbCKffvr/6XiTRXh3iKVjX0+SWsP31qEM50Tyy/JuAbzuxqDqT9
HCyrLjFmrPbAuPnTbCRlyXLytt2Axf36K/y7Y/cPHTsiBdy/FWLcvKcV5q5fVR3Hb//1n7/9i9/a
db7/S+ggzPEdm9WeLhtPzm86DGGBaqSVhKKCAOxrI+/3bh1pnljpaPJR4QeIkZ3/6dY5v5g0BWgF
IXimGYVP8v/TrRO4EGkj0FVaZBh/fqwnco0dPRnzgXQiWjnedIMM8u+fXe/PKwPNKt8jiQ1L5fLa
/unNiYauMGI7nJHOOeQmYYyZKhJq/8Ev909XWf7/P8hJQP+OI8dL0oirN2W81eN3ysX/3wf500so
0tqlO84luvlBmA9Tumnnj7+/hPXrAvbzQkoj06XRZvNkLI2enz+IKgzojX0rD7BY5VecB2RjpuZg
b8XApb0IfCUcwAg4fRedHGV2u1E545bYBAuBVz/sU6wOL3aCM56wMpVtpBYPtlf2kK571JuhxHtV
k3y4cfTY7yxS+54Y5hByLDi4Pk95MDL4ENlZ+RhFg7p5A9EG+C9QgCstumTEYDJjx+5ioEjACiiS
Gxi/iMZbeBN+KlmEJYrixCzE2UQ282qUAnNf4k3Jjdka/pmxPJIA01DbhCKWerTsRsiA5Pyh3egu
HdFrn4hYKjZJk9iQ7NuvPobOE60KZ0v2ar9RYmZnttXFzW39ifaP+zBEnbU3OlFsa0dmR7ckB6Ho
LHen8oBBzthYN4GZl1vOYuNqtMf+0RHL9p4H+iJmCBgASuyJQa2ybvCL8T5kIbELICkeoqwfvoYa
Kl8/O51a+9FIDk+PxAX8wPcBdO6XBIFktgESPX/yB99zgORZ36UcgWJ4ytU/jNZF58rOoV9COw2S
3cip9qFHoYF9ixsMu+qmnjxbr0q9cDonz2e+HWnIPpGDmdZluBchDYZorGDbQW4UjNIy4zaL3e8a
jTonBN19y+bxkzvb30MieF5Hm9wIjhLpF3T92dGcSERZyaTFkDO432e4IPhCaS0dshbJSlY0fAle
RJBnZ/LzypHfA0hRfipDT72kBmFwxdiKc4ma6KYphwhoh0Tlw2iNrAk7O8aV028Qb8od8gBzjy5j
Jq7G9+N1CMMEpyK9mfVcBPHJm1z7gBKJC9jz4h7K9J5c3vyQeVmP1WzunjTEgfUsQ1SXORi9hyKG
/GoWUX4i5RjPg1F32x6i5F0QcjtXrWNFm1I29sZm7bzVSOizY2b7JfH2LSEXI/i/aN3JyHpE1xE/
THFqPmUV9ojVwh24swsoMwla9r3lyugDYguSrtE2olt7CAmVzBMhumVoTwxkFLl3UyLtzRRP/hrt
q3uaGtleWtBRj5Aq+qMfNv59ZDjGnhmzcy+sMr4MrveCG3N+0IgAmKR6vXnosFDax1ZqJu8dR4l1
jhL1QwNDRJA01JpTZmfs6ykJfrhZHvwg/FSvFaDAs4Rl9JFgGd7GXetiUcJgDkFQh3SmwuV+RASN
bBgLfCtaxZ1U/Vhs6dlhXVTWdIBzYl8IdXOfTZB1yFAhXHMxz9oHopJ7D4XLl8COejQlXvJglq15
oKQr/I3bjek6FWnvrErXCr5aOSk/bdmVt50zDu/ScaqbqovDO1QnznMRYsfCXkYw3dhCHBvseLp3
+nzeob4I7omHq96nxBseEO6O92OW6NtRtT6dczHdYMbwznnjVHur9fo1LFr/qUEPsdHzNNProRGG
A8zmAq21LF6FHekHOUNEolEW5QKkte/RWHZqxGscvF08FeUqKerkqZV9BmXIVwerZxHKjVLteTS8
zYiPftdMNEl1PUA7VQ0ecnYVpvqm2+LMwN9I/65Nnme7ZPAd94zseWkSf5PRSkXgUc0nftv42Sa3
/TTlU4sk18aq50UARTKah4AXyyw8BpwYdgy//Q0RfeHRU2ENG3+st2StIqJL8pTkIN/hmQCdMkPg
NPUWOKY8GtIs+Biwh3bMkkkfiJaa3zaLEEOm5j6M9Qwsk1nxfVVI8Fyt1ixjff5QkH2yT2hZrjWr
wBuxmGjDKaYP8BH778Ks5p0dB97ZrqxqP9CVQQVvZM27ymvrA62VmtDlpdEPFXYFXnAolgzm8tP1
r9uV7xF55crjNGJYQsUhhrthzsY7FUx62wd5PW15hq9M4WDjQiCTq+slQaDlLhItt18D8wqprApt
fsBFV5/FqNWm9whnWrnSMbYpoqgbUkkzQq1j+9Gtxug1c5P6hXqo3Ouwq/aeN0fbdLbMhU1JO6E1
w7U5djTO6u4daas+BgxO0S13mbcJotw8oArBxIwa+zbUJrevSjxjK60wvQFw1d9Y1LvharLq8VAb
IVKSoKFLjYqE6BYz6MsTIV1jTtiPr7sNfqL5oKuGX9gc/fkQopl+shCefdGqnx+QcfPVNWWQrr0G
P6kYlgJmbjouS05KdBpnCHKW7Po1Y3zjmfDaYSDGk68+cGbrUuNrwjvlJN8g3kenvMj8p1L63jmy
agzBvlIbRHQoU9rICPacRuURv0T+MoQo9qqq9Z/C1je2HqTcdYAaZR/neAnA2M8HPDVoKjMx3g8+
6njH6sN1HSrkAxFjHIdY4nerbMlrbnjAkYbkp5knei1MKBKla1bfM/bwo61M9azoor3wIMX3AMTi
O511IXnF5FP6LrybVDYVOQ2O/0VzIIW1n9oRoezMp9aqrODhRAb9I53PD7Nh9t/7KjI+lUui66w1
jglmRb99T7keox+TyS/L4BVukttYt3StjGe8tiwyTj6dssLuoAGM6WvVqeAhrPtxZ6AT/ex0k/u5
l4b7OfOa6Zadyt8lbWJspjQ1NkbjJgdB1PhiPJePZGtSusuq3AL6Hm+vd117ZbJhDhLc2QvTtqpq
Nj6VnT2JOb6tE0DD5H2uax7E3Qho9SzapNpWC4+unLSzbaAur0dpknCOaG86dfZU3EUEc+IBQ/Cx
vj7LDOLmh9BwGehRoZxnKKO3QlXRtiwEHjwXhdrK86r8zmyz8khor/8ljBAa6sh0GVdgENoQQcDX
P7fzTa7qGc6NWhSDoUOqBNMflkDLekyM9EPm03jLojAd7Saq7oSc501aexBNJ9VML4SMewTQzyS+
zaQJ7YSVwxwklQ0Qt8juaCSi1nHs/OR2pXfOhhltrxgMKHTNeNcyvcPGmKDpFgDUHBS4pcg3tiWZ
PeAZD7fsTf0RktcM6dlVzc2gi8paV6Kqn5nI4o5kweEMVAkExK6t71oUSGvZ+f06Tor5ZhqI6Wwj
f9jhjjMmOOWV8axMk3g1lHScmF1CDQuM92szVrya2msylK0pGV5B3zorZELVXltV8WJ2PE5lM3Os
DlPrw4zd6cYtkTgTsGF+wAxmwDumtbMyXEVCouLFTBH9neZxmB8kQ6mTP+DvCPQkITbbeDgcplAt
4kufqZDuoS1iX3Nm2AYj77zhFPQkI/7j2TVazNP0NvpLpw3CzPir93iPkTLWcxsdFAztfWo68xFJ
lb8f2nS/fCJa4qO9nkMvuYVkCTmsS8sne8xpRwRZhQUnMQCw1fTUHG+y36ZqCjL2hvaJaKoJXWFq
nOOov+9QqeOWaxPmT8b3oNViZ7nVF6cD6l6QjHzhY+TYnWpWThrVchcEcsBXFNv7KEr7FVHFmgmB
JzusfqbYckJMTs3s4QEDRmo3ZKXkyi+/isr4qmbvDsaZs6O3CovCsdojijei6+f0eaiTmcgXIz6w
Wu25Ef0aA3C1iSOUxfDMvkAdkWiCFzpCCkcL4wlAgtyRemMG2jiSuwtcXzR8XtSV5Nl0tk8kclPd
jE1001RJvM4hbm/9tIDrVoOH289zlrzFXe8d8tEqCHfvGE9jjqqfGkQ2tHRjs0UbbCdn2t3NfVXl
zReac9WKXb1E79Z0X5te+E9MDdF3FUEDZqWf5pOdhvke4nd3MBIE9Js6bt17N5DzfRb78qkhz23b
l52YiNdZmG6z72/J4SKdUyawteDS7/o2pyQ3i/SEmn7qVpZuP0I5l/jYDOeA9N0L5WaoY2dodkE3
5vlZVR8c761XzGrBjRUCJl9L26ux1mbYrmw4EffRPNVHPYHoI4hF7XSAO9EuSxJ3c6SkKO8k3+IG
ReGHm7jtYmyaJ1yROnuoPA2HASPWqy85X6F9T+zbKQj1K5oQQSc5rT5Hk4BA0RIw+mIuO6Rvlc3K
TILkMFZVd06wK98kIPw+oxf3DqNuh1Phxf15MKb8q3YX2lZi8eUC/Y3ue9GU30pFOGbvW+47A9sa
sSha/5OV2+4FrijWRYMCGwp25VLrKvyHk6HdT04FBTSPPAt6B0rN29qYvue9CL7Ytai2ZjgH6zgu
5p2nimyd9ZD9OOPNbIW0DskmB9C98SfJSpYV2SFr+mLV+MLk62W3PU1UFQQuO/NqsBgRqWbeII58
BqAK6h47V8wqv6JxE2wYxlIUW81nHKEOEcgFGALTFS0ibU7G+zr0y+c6L+uLngv7CACSo9Q2Lqco
RnOaN0FnHBizGuWBcsk3vk+66BiNk1FodX7wog3yCag7gz1VzLCyjTT6VDiGvrApFvccFbP30XLq
T1mbt1+arhnFvjHQZq7SqMWtiyQDWjaEe5tiSlcPrmMN1VrV6fiWS59sjg66yglm3/d4CAbon8EC
Dwmqs8PJ9mvVQH2YSJ3dYJu7neueHrVyjGKvc9GuB76qS943+EURYepb1w7i24zD0AqzdKa2QeC1
NzL2SUyXJDDy/n8j6RD5MHsaAQWoSeFz6JkZperuc5MmgxsXycsoFYOjSVi4TMvoQTET+3CM5s3F
nvrmAgadkaa4O+GjAzUqWC1ZO7OyN2BUeNWKJ9hRGHCYj8pHzywW6yAp2z7BSXhw+g46CNRFA9vc
Pkl8cbFzAg9WuezEMYEPjgnWjj/wBZECzkqI5NfAQBKP4plSh/0kDsu3qIQi38ThZ5dhxNlsLHvP
T8EpP7b6iSCsb6Ig86qv9fQRz+gHGCQHJJk4U3YThvOw76XgjpGuuMdAs6All9GxE4nPok/c57TH
YZd14EBsGSI/rjhTTYkf7jxi2zVE5XtqkBcW5PxubGb/1KJbWOlB+9umqKL3OmRaVTCDPhitk936
6MUQzsKoWdmS0y2ep3Yd90P1WOH64IRrPJRlqYETTeVDBDbgXrRmjIvHt28xZzo/rJi8zToDzyhJ
KToxU+/uKm9MLgXE3Se3ycIKgN5M0u9rVmH5SPAclyy3/83emSzJbWTb9l/uHDLA0Q/uJFpkZMPs
k+QElhRJ9I2jB77+LiSlp8yIUISx3rSsrGSyUokeALw5fs4+a6+7kgb+qRnUO99vLfxLy3ZZNEmx
HdFhPzTsuAva5Mu163bqFgzJY9BCch1s1drpQTFum776Grq57cVByIlFILhjI1VAftLcTihn73oD
19+aeiHxb5H/bJu4i6hjlt90GZdfaqdpkXkFMky+FW+AJa1sfZpP/XhFtoQydlCLx1ZQKF4qLqqx
G4qhgVgWuaSNUwfram5kPkxczcLKvcnHKn1Ek4VzvTlSQ4yA05aksB4tUf8Yhgb+wkSoUkm92qlT
/6dtcmswU5EtCaq4JMkO3KaWxBfwfbXZ89dT6GjZsf7Nz3ZmPWcBsTHl98AjKkxXpDv+rEXUrujN
AjQdc76Ofe+1g/VqcwUZ4unKrNQ7YiiLzBlpIqV1tD9R0vSXRmHq9JLrJFKgjX8KfM3rXMX/GVq6
eWuqirirB/enHAzlOWDpPSGDhOJl0gGMp1iF+RzmyZT36Rrequ7Q0kIkKXA1ATI5VI03pxOhcy71
YxZUuKptWi5IN81BzvoxC0rZU+Sd4lQehC+56BSScVFZMCfllvt4tj092kHy2JlHe9O/woC39iV1
9mAiLipsyvFFYNLqwF+iDKlIGpTp6veH0oSOZ4YpaCjb7y1Ua6sk/ajxYKETPA6xwZEBE/labXAg
Pj3UYamMRk5hi7leharX3XuHWmLSJq0zVF7l7VWSNolnVTEhJ5N3IYMh2+JAOv5ukpxXCQIX4omD
qAxJ5ccPZ0bUp5Qiqr0x4S0Kg79YFSk77qTGmec7LIoxFJoU27bBO1Ib+zhUwuY/laVCIW4MAQ2m
vhKzuTnxBeyGAc/VSt6Wo0YGMZ3C6zYFV3D6/c6Z+P05iqqD+g0IGWo0e5n6MTBKwFZB7TmZQgI+
5wEt2T+dHuSw7ojQGKjlrNymVrSvv6Wm2YyNCwmqgYpBziAkigjQON2kQp28acTXuWtxDS5A/m1O
D31s/ujCMpGZUrzR5irY+5KKa1JRRayB/q5PxnWp49tEXoVEsK2otN/rAREY0lx/fXrYeYbsv1bd
oIQ8IyXRD1D6ej+sXrtWYUcMa8s43WlZ94TT8eQFFrPWtZm/p4c7tvZ19hjVAM/jaLr4OFxQSVVT
nJHh0Mo+SiG3XP7pmsIX/cwuo80v7ODJkICiITcdxNz7L3Sa/vqW1tT2f9Zvc3P02+8DvHRY5amG
WZilbi1nUl9Df04m9aTiTz/usUmLxZuFkFynDHywaGy9mfpArTyI+sadSWPbdRmwxZ4e5dhL5RPO
5SuVwud+ld4YfKPFOpMNdd4FOjx3lgbaw4VmxOWZ73fsgQwsHBxDJyuPk8bH7wfhKKchGeZ3jzpq
Jfriq+UUX08/zrkx9ja1yGwEXQ3MEU00GNRVW7CTd6eHODo5mH908jIVTaQGH5/DdWOnr3Ba9Epi
1+sAMeVOFDmFsq6PPocKO4zMu9l3izILzUjqhePTQHb6RxwuPbxHTEoorD+X1MXejmaYZasrhSu9
QMO/qqFFeIlTtLxKlVheIDvKV6fHO3yvjEfvhkscJVBm7q09ybXKGUtdQoUcCFCs8Q4Jqn0mlDic
izo1dCgHpHaFDsN178UGWoP9Uio9PLjpwC6BPRdld2XH1DJOP86RkXgIx7TpWDNpgtmbJm4dYcEw
oldka4N0r9SXGPk9llX8fHqcI5/pTf2v8a3YuYx5435X67bKLNHdyi6AjKowm15BNC5ByaOF83en
RzpEIThwF2g0+HuovTOWHJXlZxZDtZ1L4j43kDf2AMQWmLa1a9nl09MI4n8Lg8KvVtJonJVaSf8L
jHll3UyiWcdUf7eiJo2WVToJ8MyYkp3pxCU4Afwhgz6crv2Ue6Ahcx10JtUi7lWQoQQugju7S4eb
vmjJYI+tlS5Js9F5DJL/zIMCdtvfmznBqesBvqDfBYbxx3eappOiu3nLO63D5sXNcvWG3pr70bKi
12xqcStPwU9Wqf+lGpJgY2MoSM3aurCsbB2BN19qsgSh3z5lPhejxgrppMvuy965nnwSS1mR4LmR
gHCUkW4v/CrWaZTvsRCpOmHvFCiYy8EoDI/adr9qGkcsGSdGia3YV8CaTT4w3YQweMKVG/RLgKzD
Cke/1OVtCXo5oWep32y6K88cWkfmmph7q1CwgLATb90o7+aan3WS6GPkvcRKfdVh/X3BVx+8IK7o
U8fasvdOT7nDgAd7DttA6YjgCTT93nKVhYFSvcwKz52dEci3ZmtJl+OVpZfNFvZpc4XfhvoIhiD4
BVv/d/DH4RQgmlNn7AkNZQd3jioYOyVsrRww5Th+7iw8wiT1nkfkWPGP335IBB7sRuQ6+O9+6Ehd
lPvm2OZe1lVURUCgVKRrWwwV47y6AKwbOcuaAvs4w8fc39+miKt0i1o4NwN0Jh+nuo1fHGmnPPdq
H8aW7PPHYAiQesRjdeY8OdwQjXnn0GwURjYM8r0NkRxQHRTYKXvCcV7GMe9XwoFIWKW6/tvTlHAD
wRTCKG4f6n7XYQkOpA26NkVX0PYQqEi86vGnvjetDYmn76e/3rHHQoFIfAMIBznH3hQNsMzJjVTy
WGame0o55rNEk5pOneqQuE4PdrgAUTkS2hAamBS0948viTYktNqMJ1OMx1BXXqAqf48H/THorTMx
yHxufIxPGYprqcWjseebe8+V6WE05gpCDL1M1zq5Uhdy7MJOuwkERLcjTXkuGj0+oksoCridRbd/
vBgl8v55RKl1u8QtX4txVlljydjSlAb0RVydfpvHPh2BN308RB2MuDcjTdpbrMa3E09p2x1oQ88w
kk+RpZ4Z5jCwMVS6Cm0DrDvRx35CoXPUAc9vI/E6RSiPik3vYDlwIp5+mMOtklE0lWDDESo0yL2F
PChiyOMYam6lk9Ei07NM4/annVvwl9F0t7gfY/F7ZpcUhyclo7JxYH5nuuyWe6P62dS4XPsSzzVH
suCpSxouL5PpenCp0k85Rex6BCy0UAoDG0oYN7Q7QV/ZNoMMLlLqyJuesGgaTXnvtkmyCsqS4GAO
C2QhzEtkcdaTK3rLC5raPPPrj34YRLTMOI2e4f0PgyQhTKlspB7Z6Xwdj268UwbynKc/zNFZhq6S
lBKMrYOQMzMkx0hQpF7e2LT6F52nJtqjYzfnopYjC9bEUxNVJbpk7rAfd3ITTXJewnD2xFDqCFn8
8GKw1GFz+mmO7UA0KpKGw/TgUPoM2lIMQaskiIdq4FA2x9Rgts26rtNvXQw+4PRwx14ejwS71waB
dmCM4TQRDZkhS3RM/O/zu6si6y6r/JfTwxxbPDPhC806+ZsDwfpQJ7k2gc730sh0bpNRo8Tmm98p
thSbKjCdP/u0jC/IFtZnjqpje97sSEJcTabs4NJD6lQNdaNLvADKTpMrr7TA0R/1XMbTA9v1mdGO
TXiuPYLJzs3yIEmW8oy2VdaJV6IR32aWCWVNxMrq9Mt8E6DvHx28RBsMLbxj5EsfZ6I7N4WZpNw9
p+3V5wjG4UZBcbzwY8yZqM3ZPXR9B7eMouk+yTFPbszUhvFLw+16Gku60oK4XGnShzDVO+gx2jY+
d7s97PRGyU1fjz6vTDoV9gOfyq9VE0o4p81gUCZo5KvWuMUSVVl9EdnOSwspcmmXIUWMXI+ek76r
L3y3+Bqi6AAI3OzKPjMuyCK5C2tUSlpWeY7TL/LIWqOmTQhq27o7x4cf32Nq8xvA7yP0z6fv5aTh
1lYipvRT9Cvj6+mxjkzEmYw9xxUkaom6P44lAMeqhtMQ2vvad5WEA41f6ivA39yz8UBfkypvzkQY
RxadplGxI6LhxDoIsbsqHYcqKHi82PwcRjRxguBMqWNU00IXo3ySVS9XqDE67/efVdPIYpKRIkDc
3ymNGQlMEyCthOhDpdVjY1+ld2Tj5+684BlfzOD34zYGnNMA0ATx7Nz7kqyVvqkNWXiKGsglUClU
Cbne3NGcmHmZxUX69BMe2TYZjxhK52AjWNxbgRh6GiFA/dlDNqByYVT9SpWFXOkoYv+ToVzVBSNC
wOjsH6KlbURNlnNF09wiv4Uehims3ViXUatpZ7avY3NUZ0HNfQhH8BMdkrgcqjl3lax9bMPih2lK
bAX4flEg75w2b37/9GGDULFBg0lJhLj32bSBWpuop9ybxITGz+7vK+C32MX8RcD519vmkY2ZlDpG
STqZZ9o45u/57mJdTj0KMCxsvTQwX4Jh2DqTfDwzJXT+jL1d+cMYe3PCVeIkNmCyegj6tQU9Z+Wu
NmvzXgC5WPgpXhdRoPYLs6/KVW3FwVPRVwCbTGq1LSwikn8tasg8otJrDCjgdE1b986YepHeVLvJ
MMI74QYAisbO/+LT4b3NasRZ3G7HJTJYH/tVvKcmdRhuTQ3iwAI8k3Y/uRliq1yrEzDYdbVVO+m7
XKCG4BOd3ESHBc1xOYC7T+Fgh1uM8saL1ESi2elhdt0pVec5ifsYFUm95A3ja0OuqFqECAU9xInZ
Ar+Mcu23oYlYOIGGbejRcnYb3Zx+vcfmJqe4rTFPdOoUe/unJWuJYwdzE5nwqxyaV5quPhm6glVR
sQanXPwHy46Ym2CP9D0Fob3xzHDMpR6MuQeDbs453fQiueib/EzwelhWw8aLqiGJP3IE0Ac+Tkxj
SEK9GtzcQ0R+V5ZRhWbQ+VMmTxShrxGkLFtTwFXPz1yZ9OPjkqXljXK53r9XuGUmYfqZ5ESKcQKV
TmukUxnKHY0uarpGM8MdR85GoU3SyVUKZZXids5GLoHnm6j8YX8oF7raKhutMfDJQRjKhCu31Dup
YLvxN1ODrNcPSAETewpWdPRa5F7sCdNU/wFfknrpTCZW0E1sJItmKoN1zO/B5LLEvsXWbuM3KtvQ
yw0dXfzvGTbBIYAceq5t8Sx189ynOLan024I5okyHB9kfmXv9ohIheafJ13uqc3r6OAsRFv3NtGa
7szMOrYXvRtnPzDqyi5LC7fPPcecEWDkG5Ywatenl8ux0MbSbW6rgnqbtc/ZUSUWjdKoco+ik7Mc
zXzBZfylSEBJhvV4puns6GDkK7mzuHS37Ze5rIrNKMceE/2dBRW3mLadUW5QgKKlbqIzr+/YRgBv
iwzG3LJ3EPym46hbMSoqr4qrO1Hb1lLzxxesJ340EZqF0DrzJrVj82KueXOBRUJg79dpIEWkvF/i
tJimXrq8BG4MU9VfCHLxq0JXQvipslkOpavfR7Rje2NAUwNuvfm1EzjJxi2M8cmmJYj2DD+A33D6
Sx/9eWyIpJHI31K+/jht+8GvlSQkzOll+UN3g+dQdA+pjo7kPxgHDBqNLog2DmrjdaeMYYkeD5oL
7qljipnMqPSroq3OHKTHwlaSU4g2uD+ASt1bh3rv0sGB9tJr6BkJaySufX5XFSaEQ+1TWsjHLHXP
JCqOTeB3Q+4HrPFk4JViqpkHAHsLf/QHPgSI261dVXRn7hz6sfnLjZQiGeEjd+G9NELTQ+mcBjtj
mxHj1yYsf/aRay27VHNwnI7x+wBSAN1azTGAnXsNFG1WZlaI/tyufsHMPnzxpVN7raBjga42+ozC
pnoIJrdYOXmK+6xfO5vB7p1nx2TXXMCDQDCl1AMM5zm1WYifai9oZykc3NjUr3HR3iDFKddgK39A
h4KZNOrRusWC6aFEdM1hL8wzs+nYW3DnTl1SHMzb/QJsmpY4YdGf4E1Yv+Ciri0a1XgxS/OSnOlL
E4HzOD19j33iuTMLoYxNsnX/tZexFoww6jIvws0FXVxbYSc8Q/L0YG7Yr2dN+ukR37QTewEhihnB
A7JcuGbufWkwRClV0jTzrGxyl2HfWg9GqHXLHKOKy7BI0+dSZM4qNlBOvrULOGGTPmft1KwbJH1b
pe9Rrp/+UUfeO8HG3AINfI3rxF7E7VqAJBqhp17iBvBaqtG6zkPCxjEuaqA62gTvPfx2ekztSBIT
VQJZn3nXBsQjPm5RwWBOpd+xouvJR8o6mxUhSNU3tV8BYrEtfcFMQTlppmvseTDJoSZD54WhrU7/
EP3IXjn3hSPHgOhHoW3vh6hII6ysiTL6lgG5LN76GiI9ne7QVufmJW/GvgDBh++6hfY0SEkiawrw
P2wew+6213t1M2L+8zk0CLyx31A/ExZjVtczpeiYSjaI+swtkvwfI2JstuxubVhxiPGOYqwqJW+8
0JL2GgtmG+PqS1Ek+gOeVMMnli1NaCML4SV0WpAgqv0FE6jEO/0Cjj0/FTB60MGS8F7nRfIuxCHd
FkND03n+NBkeQmRp3gDh7SXSlHDz+0MhvEZrQDc6x8YcBb0biqKTlOCpM88t9BBjQWfu5hvKZOeG
mJSeHuvtu+2vtDn7q3N75Rjcv/7nigURJYu4HHSm7yzgqY80e02GtvXLolvldqpdahhH3jaD6G+E
UII70SguDklpuS2hjF28/aD/4hvO4Bt0LjDsOP8OXH0ZCz5D8B7g8Ne/895kjiIfnfakDNmmWKJ/
ARxIuMwwBlrV5tzqDE79gFvFmo4MCfvsnCr5B+Cg/oHghTuOyqynDsXU+Q2Aw17ojiYQn0NSu6Qr
SCNAcf04qQF4aTiTy/6mzb4HNT3z6Zmtcm97Phhgb4FWA6KNcmAAUMkL8rWL1n2NupuI4yP7/u7F
3/5aHe8Jp2832HeLRnWIoDFvnhcN6sIDgdyo1Ro7Ls3wsZnSLg7FRkEaaY00OItEml/reAicP8PC
dxp1qwISVKZlAXYpyneU/GSQfS9k4dgBbGMjZMfZ+hU93SP6ZIIIFSb/VfvL0k2d7d3SX1ZvDj2x
cGOUwn8cZbOJZ2s4LnVc92SBXxy+xpIsk5jt5Jw3ZzlcCBRSJ32nuw29HBlK8gdEEkFX0eSYd3ax
4keAL6JfVdAu0IpdpZXR0zik7WXqy9ZG04VibZNhu6tnl3ZDK5pJw+iNg2S3/4pZLCwy8M30xzWi
WqJaMfRPhmKX02XcuKHy0KtAkfI1LTa+q5Q4bcV0QwL3qqK/ahX/3TXO7BooF2fl8r/vGtfRn6Sn
X/P328Zf/9Lf7jviD07z9wY8/2/bcAEuM9eZ4i4GkSag23/2DecP0rccGBahKMX4OY37N6ZZm+3n
KSr/w33+jX1jvxgCVQaNNnsWWjQSkAcgJTngKCDTWsNfGuM8ueyYcINXmV209UM159YMQZbupDjR
lP4pGihhDyX3rYqgH3IsEIBc4GGmUuABHBFbE+oRVBFGfBkICY4J5OFM08trAqp3b/rINjHvOO92
CQi9s1Z3DtEdjvIDcalTt7DMqgn6fqBCmg1zrNvgzV+Nna3e0EsGGOv0gBjeHQyJkIWCHYp9xyL8
2wsdFBZqqbRFcGlZ7lXR2PRoph05+C3p1UCqsE8U6WmVWn5xye/j+NganW140No6f2MGdLVd+HY0
t3t3yG9o7ffbaSsamqudPLL1dZHDzaMqqD2mArni1vBz2E71LAsKohzCnJb4oOgkpj3T0kTymmyw
/uBdK1YH6w0INh21UGLpPp/ZhHI2bXdDvwvWle0DnvuFjaLhvHaWFl9ELrOmbtsNF/XxerQi8Vhp
OpOg11MTjEMGFZOSCZqkhr7qysFDd2njyBtgqeP2wfqN7quCVkTyFwbiUcMIZ1rgtc2z0dMlv4BH
gw9r9fyMAeDJACxEAKDtepqQrELI8NMQZoCs3miZ46Rh8VthWE6eTuIt+ShivN2IRamt3JDBBS9n
2aNVfhZ6C1m1qWrmH4cdGFtBP839VOXiEamiGF5KRxvARIuGNxfVKPUWY1MMxUVVOjNnER3oRN+X
wtBpOSNCyxbezRoCAvTBYZJgGkF5xuGtj++JtSjo+8abrdd5fgSW5mvcB/5zO1qgH9s3aG2v0b4p
KVCTM+OPVmvJS4pGg69gGU2D5WOfd6VnTGqW4cmWwAczI53XEikptNPBbOT0gIkinxU3OqFdcmdO
wx3+6OLRHk39wqVbj+9Hs9ulKxWAvFHaKPMJ0vXXYUDjsYI5LPyWgcXLLYaeRAnshOJ8NbII8YDm
IStqUfaq6ES6Nnw7wG1KajQC98P4aDWiuVFMF6RNFtN+DbqhLV6DuDGvxzGwnpXO1m76rkxv6akP
XgWGC5AQUsNZRiK3X/Mg6V5KXcV+UcNc7xKU6HDb9R1o4jCm1LrMYLZAgBwsmIh02LjPCmnz5k5E
GKuszM5m2tD2xuvto8yqPqnNANu4NgMlJ2nQ0h9MTy4ws0lfxcxI8WefDXy7SC+N/ucYjy3As9LI
4p/l0IMMzlTtMba4uCyLgDlSc2gDQy5c7RGrRj4PHuy4BWLkzrdN+gm89QR/5wtvhsVlA4SZtklZ
9P4GsHxZf37jNtM2yELAD4IXHAnSTduEBsBLExx1CVSvrrygi4tkE/tiuEWjLuG6TPjT6uBl8MYo
WkaxkHJOyAtqxV3/Ih9D5QIC2UIMuMzDRFSPCXbhyjMEo0leceor1e2IKbmP85DO9jtl/eg+RYaa
JfeYXVbekCmVXPodiNmp4+q3mMYZyg4Znnc5qD0EQNcNeBGlCqnOxz5z2IBYZPWUktz/8m0iJ4PC
hwNswTq2unlRNJXBn4LTOHtobhTiMWoVTV8St4XW5yF1WvEp9l02Cgy43wxSQOOGuKASGgGZLLEf
C+IBekJQxV8rreqDcgFGoPmuE7ElLxU7BC7xtB6a1SeIebnlLIZA8d21ncJaWIuEZNOCSC7e1dLm
mzdpBdG/mfThxWl9mfww7VwIuTBGOI7rTO2E+ASxm4W7EC2d1Rd+Lhz4I7gYqepFKPSpwlTHBkSk
UOj6Gg0TFa8ocG5y7qOfza71Z0jDg03FFM5uVrRPYzEqa+gj4YqJMcNDg/ACJ3V/pc+dlYsMOO6C
xOcITMvOTA8YjzUXmGKpRC8B1N56Y5SmlWPBVI5+ziZTXJSloz7XZol/aaZ+VfIuWjQ5WuJkzIkR
MZtyPDqag29p7ds/hoBOplyr8k908F21uLSNa2zKhzt6YoKvpt7l64xDalUAErh3pJ9/1SAebkSu
Bj5SK8DFamNXt7DDE5QMCXwDMEzpdVQG6ZOIa3vhqnWzmZSGhpNuoHIHd4FO9L78BBU8uzINVN1t
b6d3bOvl19htw4fOSG97Wx3ibSXpr5UjbZBqXOTbLiqih6C20idkEXWwqZp8tsMiKkgTOe1SHIk2
dBpEiw6NKQwG22bb6/TikUOn/JybWRmu4qnOcbNVixfA9POrpQ0SOJyJj6SFFuKmtAZ9EUQdxEva
jX9GlV2tsDI2PDGrZgBPiRuQBLaxClUzp5F7JBxY1XhIXco6K7ZOKke08aleXMyshE1ganexX5Rb
lYTHirbO8nOcVGXPKdVZgNt9rVuPmd3eyMbwH7CFs7ZKPQHjVMiHItIGdz9SCr5RwkZesmGPHmWG
8aJXNJeUYdKvx7oCUSAMMJDtCIs8r63HLuqm7yqg4UvsFXHoxQP6XFfh3iWNkAi9CP/BZYdSOUnF
j7dAWWS6A8ILhkxTVl6S+2gqep1DyFAq0nlqV1z6rPIzuZu9u+fbqHMuBVUYfYaomT6OavhTaIc9
uFgc18ovWG+xMZSNIMY4HX/t5YjexkFahPaMaE8gSvk4ThcWVlu7gb8zQESzp6oVe3Y+QO0efDaM
3x+M5K/G60QncpC40VjDSkAQuHNw4l4XRWhcYGeVLpWo/U2rC57LobWO90YigCzkvjxaBq5dwveh
sdnCuSQH7Ap7y8WaClHOZT3nwk8/2mHg7GBsieYM/gAu9/s1BfRXLNs0MyGWwDX/dQTltDACJMrr
mb0e0a515nXOM+9jsM7DzWUT2lD5eAf5vSwwGrdqjF0F/aoDpcvdlbDE5wTOByhaixmcqS+VrOPv
VSXm+Dj90IeTFNcWk/c8N0+Kg5xCkRvw7dIEXnQbzU1iio4nXn9OFXt0FDKYLjJMU3Az+ThFU1/0
uR/V1g4jXbreohwu7wwA//1nQVPqoKR3kdPvL3Or0YU0FZ7FlRhpW5GN39qAQcrpUY5MEyilOql4
bjtcN/eKBInMoFzD/9kJHzw+eWYmRTf29EOPfoPVTTl005kr3eH+xZ7OHsZjofNh2I+vL486f+xT
y9iRhbE+ay2UwEntCEVa6tLr3BmBCVv1xBQ5/aiHOwvpYBfZCk9LXnj/UVEZR+pUwvBJWla3j6Ph
ZWPBRp5iwN2nhzryiEwOMtzE4KQE9zdLmxZFhsrEbqhwR6dboLicapwHUoMJk8w3uGGeNacHPfZ8
VIIdVEAoVQ86FTo1yvUQ7usutSCK5hkmRanqhFsuOmdX+pvC7ONSd8lOUD8z3myF9wtoRehUjsp+
ssNP03UWsZaZaItsNb0vu6nC6y0N84VPx/Lt0BPX9cRa9U0nu8HfGEptcLkooOIHov5OjRWavjPl
MOydxCrPiWIPZziaAJ3SNDuSRY/8vJrfVQLyyOyjESvfnch0Bor8qPwSDwrnJXpmplrsEtaf/hJv
mNv9t0M/AKlgl3zxQedBgMO78DnjdoqjEOsOjs79gcbf5rtTaRyZsxkH8z3GNEO2qfzSdbPbjh65
w72sBeB/CQhDboiSom0z4lb626ue2gj+VkgHse5S96uRqqzDqXNY9W8WQLFqxl+1QNF39LTk0aKX
6rk0zsHctCAOsxpI5TBF6Tf5+BFkVM9BP7CkzvDh+6gx5jGjzJmmw+wFcPr1HxtsxoXTr0Dz88Ep
4EwAIAIJa21Aancb5xDM1NrhlmOqJbek04MdHAY8GTUtrKMpLLKdiY9PBjJeK2tfHUHlmVwsgwjL
0wULkVvi6YH2ezEE5QWMsgkeTB5u9ib7OBIwwGiwSrsngqigu6vc4dql4tQNai1EL/VlGc/uCkZg
OFdhH2ZgEUowgguZzsdgIYf7EPPAdKH0XJaWtTZhiWTj46AqFqkssl76RqWnieu5TLgcvxE8m7xw
cWQ4/SSH32dW/FPE4FxDnb0fCkWgyUo7q+udmEZn1dOIeZn1YbQN1N81GOOdmRC657oMCVvadffm
XROooumGsNpVtK5fOIjhU6B90l3TTlNczljJc/nD+fR6t/RpBHbpJ5xLnMRf6sFXyqdM12RlGjsL
4fkPxN/drjJ89/ktIWLZgAAgSafmUzEM4swBIPaniMHIVFUtnZEFondz1oi+2+uM1G8iA/XjTtPI
JE0rNcZXut6OMAh0sUSr43yztCQxVl1Ra/WNOzuJwFkLIk80Y+4voNGM9+qbfcWUzPkaSecxF4sW
q+/FhDUCznBWHW/R/ka3NizxnD8JqK7nAkrDczgBwXpnYmz0TCmf4w6n9Gk7NpREdl0Fa3UhLNy5
zH4gNVb7CXm/hMSRv4hkF8wlaUSO19BpsBlRMYW468k23FRWo2wHkK639Isp0xauV7Igi51PKHal
UIFg4ayAoZHZAjk2qvKqSQxbW9opsttVgeqCC/QU7eAvaUujS02Qu60WSig+raTbn9y32vXFqz7F
ecGaoYURZ/BSS7XvfQXM9CpWYtaLO5RzMnQMkvC2Gwf+3lbkVFzg/TWrCCqAft4vc7FcTvzTSdp/
BZ9d4pN5cSlyiYUsWWthThnrJ9nyqMfDBigFWDNEmAmmPspwXwJNDHGSKFLAWoHsmrtar0nripKu
63WhZWVyX0wq50XVNprcoK4c7hMaJq8CyyqSe7vU6u+ASHmKXo/N6Ydu5a1xXUmNFJ3dw4daDGrE
v8ij42LW83MfSs013HUiYuOq4212ZDRacnNRAk56Y5Ujw5MHIXPV4MtmbZ1sxPuw033+xNYKfe3b
1OOCLoe4VR4GcLIT/nGzu4ur5gYpnDDVsdnL+85s7jXcRzCSZ7qEt9xXITdqo91jeEGZ66Lrqhpg
ZNtgfDWVOfY0lpj1xFPADMIdi4uEsPvIvjI6X+svQqDbuKsMWhfd/HJrc+irnbYDZUWxgMtHljFo
1aF6/OVjA12aCYbgBLCVEmFp+CsOIGfP7JsCWEEIJAryZppl6+MlVJABWgYYveGn20z+7Zth268U
nJm2/Bg9HLRHIxbma+SHob+uQWSX3q9lZQn2FqCl+kVvY0b0mr8Z7fRg2R41gHqRR7aX3LxoDLbx
yjKZRdKxuJmFqcl7FfWcM9fjuv02RkXfbYaICsKv0gyYgFff1OdAIjCI7bCCNV4zLZ4zsRXp+UVJ
A4Q3gOydlm/Hn221JBlDclf2lQlGeFokajTEGyiPKjbebsAyzUqFSkM6GrxYTMwNbKWpc0Z3dS75
IZpK7gTCtqiBhmly+NoOtq50JHrMJLl3Cjqdrs0h1R6tOM6NGb8djT8wBWXKxo4Uxt2o4Z6yCkdi
Yzr/td7OOI8pA4QF4FnS4Hh/Uc1JWMGNbr8QmCcQaMyqKUp9kUZdqeC87U8ZuXklNeNdWtVk68dU
77UNGbTJISURG/4uU1XQfKA7h2Z29praLu5/nfj/rZOerZOyat6d9KvX5vUvJ4yb1+zH//7PdZTn
P+qioTXpH4OMuW+af+vvQqn7B9dMLg6UQ3GRIo75p1Bq/4GEgmSF81YLJXfxT6HU/YPOE0y5oUzN
VzebQ/fvQqn+/+NnS4cQo7w/v0GhcAmmj3PWss5d33sRgx4mboaiXL3MVaUIZQt911JWg5b7MEW0
oVwnmGgUi1HvoN8PdEnAWSsbHfxbakMPnaKcOtNYXw+jb7gF1NN4ehmm1DCeNZfoatXX2rfAEcFT
NiAOiALLfOkMo7mGuNfcTii5/E1UxHQoFdAgroOefwgUc3DLrRKHdP82cX5pY0PrZQOo/KrRvylY
Co2XVKMGhwSLaK662DXyJz3xW/uqhgis4h9g9dirG5k+GwfMxVtRD9TGCnXhxggRx5o++qQeV3ql
6svQ1tsvNG311JraLlOuEz0y51iApotNwrd9QLOYWUtd5EWCbs6PnjTcpBYB9S+grlFMetWwsOND
NSofLKMVF7XdhFsxxDDq3XENVT5a1qqM6DAlrb9FhoEXhZ7cWjEVTI//i3492rGfrZpBj8Bs67R8
VAZIu0ZTXocEWwfcGrP+gtOCgyJ39TWaDHdYdg48SBKV0lxPXDPvNTU1rzuXepTWtLZ20bqu5NY/
uf7zlDn2Q2mb/mPV4NyK/2ijK1jOlWZ6iZkcOzOI1vhz11chvTDCXib0MvAOym4hYRbuLHy/L5vS
5l22GZwuIhuf2vA49pdN2wTOUgnKcG1H1nQv88CI1K0PCN1LNIt2g4pskWh6ZI/9lK9IHnUh3D8Z
b5zR9z080MTnctLHDHaxMj26qZ0a+P70duQZiuqkz7S3tflTMNPS1HXLGTsoazCALsZy1EZGtb4I
AzOHvxKnZqS9BvVUBXw5GL8mvRXrrDaWQpbGDWRvPLFUH06um2sX5K4hdPrW2qXcu0ySoo+XkYkH
plFIHDUtt0Gz2NTOYgaoQLM0Rb9OoVuCL3Ho+1bsx2QwV5kpLoK2ujZnAvHU444XFTeGnLBLMwHl
DviZ2Em+yYlMnxQlvBtoTllUDLMJpgFXjG78oqk9IHw78jd+Nz6QTa+xTqBJYbJkfCUzBQNz00g2
jS/FzkXXuEgIZ9e1QnsBvnMRcOq02GDBGF3iFzZdqICp+UCpeALr/jVvHGMptcBe4EKAfen/cXdm
y40raX5/Fb8ATmAHMsLhC4CrKFIStZRUN4iSqgpLYksAie3p58ee0+45HWGPO8JzYd91RVfpUCSR
+X3/lcjIXVMHw3CHLaM4MpV9dkwTdx1VHCdii/RmXSuyd9plD30W926rd+7a8v4YapPT/xmnyhBG
1FpFRkx19stb1Xsww7oK2AcsKyYFym4nwxgH5kRn2ZLek56JJSLHsKJwAlMeShh8k1sRNAM18h2C
JF59cSq8xeggHof2iMBD/2pLenVDAml3AQ/bgTjrjQy4IOt0HQ6NUsd68p6VU14p0rhfrYS5VJu3
5o2X3CeF1uzFXZBO117kRxYVexOayzYtePdTMmzC0X3tldqHy3wuiMSMhKfnXdeWhPonK3rUxH3z
HWh74kj7jVWVv0rX7MiYnqhEIP74OTewHCiLGsmBOFIFrTwveXh2W5K4i4rYM5OEowgbh/tE/D7k
1tzVcSDGie9WiwKaz8MnPajqYyMT+hB25dcaoKRkyBd3xGiTy9PBmJFDU1wyMRQHDa6y4amwntJM
PY3EzRohv9Ta1Jc5dAtaFznNpE4CCvSK3ji1re1ec1v5d007ZDEfGCMNxomPQGXvdNQwztjzb6rg
rEMa9KwouSoJNr4Z3CAu7/SSO9ueY/1pIIg5SldfHGURXBO/e4IGNwklD8JTUxhTEBONP3zjXNEb
ewwSaqKdge5Sm7x/Nchhb/JB7cxGaRgtL7s68yzO3WyibjAGugWIm05t6nCEfljmakcaKWUPRRsQ
zdFfe9IHeYeogNVmsSsc6fDyGvdH5uYX6WTcDorwIGmRNVMML2Ut/Z1drcnzJKdza6gunsl4fkXW
8urR6hqVxvijX8U7XY1HW3s+32PdYrMr5yizpx32y2PjF3thFwnvonIvtpWq/RR2XzURuVuvW/ub
l+ClJWmDL7CEyaiycjx5ajIvmeVctWjvyz578yUh23a5bk0cKREn7dY3xHdXTFCvrhfL21naGuFj
2Dv7nsbn68xHR4nCiKWWYzT8LpPUei9J29t0TsCjZrhsrMF4DpZxS4L2HdvxsPNGZZ86vwgjNbYU
ceDpzmK5lOG+nPV6zJrhgLr9bswTuR9KM6fZ1mihKo0dl1kZr4kIblXggrXQ1e4Xae0DBza5JZdl
Nd2nrHINNuFOnUtNBekyjfR4FF72SeSHG0+2vp9zxZ0wla+WOx5qqgXEuHKxFkJs7W54pnXooug8
/Rrnmtij5b0IZLkd+X0QDjQyxj+Qn8bFOSI2sXZulpAOldJ1cZlJOR8pIFHtRrOFnbzcS3eL4SxR
r1PnI2l0ewU9Iq/cgJxtKd7mZBorp35MjbEnXL7L/HjgXmtzzF9LgxARyWu7q3Wr7+20TlB52Cwv
2sxvRcevmTHdrucp3TS+oIvYu0wmzjfEGvWDmbYjkVRL6aaIJtdCX+vCCI+il+vdPDqv7my2n3g3
iXdPKrQROzpCnFvfh4WZ13WbZaQ6sLS34yC+KmN8tLIgjwd3Gq69Vz9OtWGwQJJKTOfhg0Qg3ndO
t9Oz39yp1f8W9thj5pw+EgPxC8DluLHrUn3neHUPk7UkP4rV6rbooGjFIDhlWzRjtvdLH5Elqe1x
JV1+2X78ECkesdoMjTNpyPKtFcMUYXIJf/vkG2w0NH7kZU75A5np8hxMBkISHX440mvjKqyCt4Ak
+42R+GZsB1nxUqe1iZ4C8FQEiPYdZ242s3t7iPjAisiZHblT8N8817y8lA1mWxU/qbf9XEwjuApR
j9+cfiS1XGeX0pTeZsGWg1altao4zPF8sxR3btSaXXnq17U5FFq7zAh1erbs8jBICkANL2i3EBzN
FXGEIvE5zPQTMdDhYQ189c1YxYGU0fll7LFB0H1CLYig/Py+HoafSoZfnM7lTiFZ3LDD6de8sE5+
7Yh9K7pl4yHy2ibw9OeC5XqDk2OMMzJF69hoChulBeZbYl3UfWH1BOoP/XJfuZM4TI01b4JMfZUp
yUn0H+XWY9uO1jMHZI9gTDs00PjDlJV7t07RVVSu5PLqjfpDQV2eUn/xdiWz4Js5dc4SN2EZImpw
F+e5yhzrE0DF/ySVnj6U9VbikmQqMoDN6bDgPbdJrUHrFDIeV+NdoFcjyrW5qR37IWFRcXhu646C
tQyqvmLyiLMwH9MMI5MFLnnq0EjsZDWmz4Txg2WdGbTiqh7fOrEeffq8obH8vWrxllbwZVtKp27i
FBLs19kTEZfknk/tzitcah/YZDdl01Cd7urv4+AiNiYLjA6DxEFe3CTUaCruP9kcMrem4TZphwid
W3lwEBpEWVeMdzUlcUnnXIqscJAJkVBZtn54yrMKGeEA3yQDgcws25Uj8ec4R9y9aX3qMmNgQg9B
SF/yCupEz66yN4nhOhs/a/GEe10Ukt4JebvU20Dh1Kr53lXd3EcQa1bcGHVLD+u4QV+kOE5yL0JA
OUa9IhV6ldn3SZDcxoC/ownOoAmjfZ2butkSGIYyKK9ORPktG5JBENHNjIZo2+htSIOWO7Fsjk3j
XgXikr2fOl9lrV9R1Xh0klOjVbGn2IO37GZ0kHHXDpvWpQLdab3ubHQU23WrYb9BuhGCXlbV6zyQ
+A6WyVW3EKpaWFQiOA3akAxCNbKLBmSN3rlKtSii0GnFeZPkP2Vnbaijoo4G8eZ2Lv1oMTGY+3OY
vAZWea8y7V46VwyxVvVvht8+klm/tYqVdnVD2nykI1LHPsPYpavXzi1IInd1ulNuLbYubliG7pAY
XaMozzLlcFkmWe2E6amLHyafZt/hUyZncJ9Ncn5SC1JI0ftWjI+LqcdqxYPZFpd6XvTFNpu4aiht
WPvuhpmYy4VO1juD2CDSSxonDsYRAl4E0z2s78+GfaO0jA87XH+krb8PrF7fs+YuvBkSZc16TEI5
blGl7cvstxEq8nH83ry3+qI9KNk9EmR4queM45E6qhjxgrlrW9ZbxHTO3hnGvd14FmhVcSJ1lwu0
MO9MGb569HhHTr7+mAP9lej0s2kk35/GedLDOWiS12ZcKQaa6/S7YdikWLnlcchXqpad4H4V4XvY
NptOiGYvuRwjqobaS5LYBcnkpnXvuu1TQURBbPSFGQ+aopdIhql5kUkzMZ4Zj9pXYxjJal65EoqE
X5ebQCE9aLMdHuv+2PEN/r502S9HTnxHkmmJMsfuu2hyS5zXmVd9lNSHN9irrIoYGxv/7Nw4JQNe
0wUbO+tq8tftgeyvWRFt4st9QUdzF7d2Z2ZxIyF9bVwb8Qz4yZLTqtdJhyVAZzYemarlUVCXs3dF
7e7aZU1Pk6n9HRHeL0tHJAUGzAcR6uKxzg3rt5f3+rRmuX/XOqSl2+Ui73STLDtK3LoXt14wYHb2
D3b44ixrlwU/NR9WKuTjsW/SewfELtaW7Z2BjN2tWsmhcOhU3xRUOuzGwDV2A6zGpstTBoAazVft
uLdidJYqSgqoYRlucfeLAb1FNi2t9bHfFs7WzsrkwUcmjK1r+QwrYPjKDhDtlrxjDLW0xOFeJoz8
SK4DssVpvCC/Y6zoM4SoUnwXpkm9Zhig+6wyRLmtVzMGdetmkvz4XkzAiSxZ1Bjwda2mHTYyDPm0
4cChFLuMpu8jc+MxqGqU2mU17m62sC2nOZUclVdvS5nvC+IaWKbCqy4Md88qDOLizMXHKAUFC4lr
yjNXNbfQxLZwWXpxwrUaRi2ZGhubjkDqj6rYAPKOGstWp2DpzchHc3noJX0kXUfPEEpC8zRINdz1
jfNbrfpMMhrVZ+wW9ppfLE73LRWC1WPR8TE2t4oMIe2tVZZTbKAqi/wmHzYSPfdpcovH3EbcKJvq
nPrBWxOKfs98rfB58/Xv53lXW+aeQNXx1trOLkNixE5LGAUD4SbCx+HX2rQoCYfzAn4fdUsCwu2g
CaZKBD6jjiujqqNpyPj1SuAap4/RFnMqe2ZywB2KHly2HkPLcjfxpMb6ZlM19cAZSbwHOW7j5xgU
n3ngEZKkHmeU18e8X+wNK+SJI/oNy2W9o0Rwy6rFNxmUPx7Gfop4GswLyY32PpwnYJSVSxfMF9W2
dV0K4xgWeruOvoyVsmrBorPW35RrAJtM0xTubDBmzs6rTSUjv9E4bOXf6qDCKU471sHBMLHetZEG
EdhYST7dZbiyaPyoP+uhEU9FavBBhh5ZmCrboDhcX1FUPJJcN+BGtuyN05s7suiCyKVXBbto4xkb
vwyWiAWneKmS7FdoqUu/2icZ+j8wOIGK/xisihKj8Hc3LrTghPmyJXCMLsZKbFRRx1bRFptVjb/b
gaSV0pDfM2VkW3WD/imFj6VNE065hmAlK12km7oGC8islbGlSDBIF49dxgEd97rzZ2S+bvBQ6dG+
M5jpW2S1BPBNI0v5qJaOv8RNjuC9Qv/Zqm3dz3W3yYYAXt8/tZV16kwvpkIW7maWpd6B4qDAKTUV
MasVKG7oRel7GGWir3u7FBEWie6YlwoChFNtiOAOO48uRHrU0PQykQ8vhutX/a4KUXvuOkNOXexA
sd0quheewkrZOt8VrrCUHdW8R17SgjloYzHvNRaYz17SPjrcJ5boQSyiv4HQ/7fx+v2v5gZj9//9
9oO/GC4457Lhf/z1j/2//zn91dzQ77/8YVsP+bA86V/dcv3VU1P2d8PO7W/+n/6ffwLn/ykSD3n+
v0fie/DxLv8rEP+3f/QPIN4UKL9QWoK0w9D/6XIU3h+0RGNJQqL4D/zd/MNnF6TqncQpgnpv//E/
8XfH/wONpm0S9UFH+80Z+a8YHL1/jieANidCCwET0ziiTO+ftXUd8btKqxRXhGcyZZZl6o9DRF0U
hb2t744fZloFmBi85pqTxXq5IeaRCjEDxLXQxdYKctpeKRVctp09y4csHAoZ+QYqbRF0+1nkzt1Q
awuYMW/VxgvR5kRNIlwuAcwnOzpKs9NYTs29mUIVRI1d3rdZJx+Dxgn3lSmyfRIkAWXCJbN7WhlU
pWjp79c8645QA/5Z97ejlmRpA0U53DcZ2qF9CuZm+i4rf5GbGcl87GR6pJfrNjnUTXIlLMWd8IlM
81HfKjHX5gewAHnS0qFIG3h1YICEVZ6gAnYymf2HKZlD+GhfEOKSJY15ZO91D5Iyn6+p6dTvoM3F
g1PU4bFJqu5XOtuJwsXZWo951mpKhJzu6vbudFfIwISAlsVSxU5h/yrMhg3Vw8MA2uiwR2ENuaRm
nZ7ovzK+ap+A5shqGyjUVdXHJVfvo5jVtZhudoksHF+zdhiehRhmVgxj7T5vPpR3TgUpQICZOekJ
LjRQlkACFdaI1JAaRLaZd0RICRkwuVvdDwXHrmPbnb7h7OdW0XX5WdIUfRBrPtBZl+dfq6nL+9zs
How19e5kN7R3HU0KpzYpSTnwAtoL57C3N5Rgsy2Yi7Y7Ps9UvrP1AqjxLml+GskUO7t3ytNiUeva
NZXPLzoLLlkr0fcYbg26is1sP6ukfEFhmn2TQ56Rl1W3xHovc9NsSVqksBKNGd1qaGuIBc757gFZ
u/qsXdK6iUI0HUm3KA6xbL2JYlNA+njq62xTUt4N0ynm6XcOQMjoON9EWHUJkd0WWf2Y46eJXNaB
+7Rr1o23UhBnd2F1bqkPvLehoJZYVhO4FLga95TXtOlbEqy2Hwmdup9qnlzyy7Eq3Gyj/C1sIrfc
Czhvhj7msLC2LrgJxFOaLLQsEcreZhROZcu48TuPSiQxftWBI49mB3xEb6CRbcZeL+zq2Xyi6IJu
rUIM9atoiuTdqPzUuAOZV8WW6ibrJzhgr6PMnPR1XCeGoHGR1scgyoShrlb6ydK1+t4hj4ipQrZ+
SMAeRtZlWK497oTw4DKc91EXChL97KWPROXMlMwMWZZHOrGcN2c0s5PCo/bJwE+UlAWVnMZUWxL9
mtbh9yIwgzPVfIt5RGYhXlZQSrA7yCY4MbDKkiavvtmFWV39QAwgXoH+Pw1zajd+2zlnS/vLL6/t
oLh6y2rqbRIm9XuRMmLQslVws4KJdR9DwIoXwVu11DU0wwZgC85tIFj3PrNndtahe0L8J1xi4Xme
uYWJCiT1ahuiVIkZmX0cg7e8VbfNNy4I+HYltvKOSt7gzjN7fGBOBqzZgWzvG6050YBCKH0ShEaO
pZtf7ZF2sCY35bwxxJC4WzfozA+bdB7YMA7T0TbbJRZ1lRf7YGjLY7o46gIYdiuhbpzh2oW5yxsb
VMU3mReKfk0LpJvDLNHHJJ2BnUNjar+PASXYMFGEwFC6mybo6pb+we0746vxAsD+3irGx0UtBofL
momoMQrRwYG4I0GhmfruT8v0S5XZ9LG4tXV2+jyptsNEf/CtvJJmRJE46iFbRCI3od3SmZhN5MvZ
xmTHltk+p7JvN8TCTQC9HWE1WFA2fh3cuTRHb0ayoJ5Ehj1+TPPkWEiOzcZy1X42q5e09vS+7yYk
R6gVwS46XCY4mZYa0mL0t8jH158rLqNqO1q+Il9JV+DV2YiH0AyLh9m0ylGfCAT38YmTu9jm31Yj
Zb9ZAreW5nu4SHBugBrHGoZ3DRNcPCRzQiWjKPwHq8DltVpld/Wr0rz6VpA+cizO6MflehzT6Y05
tb4qFIdXbfWJHZl5kbxN6OnfHdQyAEVBzUSLCuktrP3bJkBIy5UC2PrR1HP1iI9W7fq08uIhly4C
L8gUdmwgUPg1jm1uu3iulvyibaEBI6ndYeCtqktB6/S79iV5an3JEtaj3eJRF4BOVtf795gI/Qfo
OftMD23CFrcOybMbdv6Rsr+J3jZAgygbmY6d1VgeaiPV9DQbqkGetSQX0bTtM4xTcEz5xb8A5tcj
TczeHl+y3s2JWr9LooWIXlUG9T9WuTAu0lcIVUHzxEBSrAT/GTc6t9YTyScU9eUEtVZT8ahKjfFL
2c5D0kDccsjK5DqtyY21sCFVmpSK3tUNeNZ085ji7dvf3s8XmvCse1GsFL3gt98XqjMepBxHFlp7
gloXa/YzGbBA5jPbWdSpGTu0Zw7L3QIr9WTLbtqLRYjjaOn+rUua6nG0vPHA80SIAaJGmljbAB6h
n1JsYJSFmBvI+4xt1hHqaXLMCgq1cChoJkBim3k5DdWqdB/YNJPzGoj52HMxIuYhM6QW4ZfZ5OLL
6h2bRkIa/N5zIL3v5pTIY98Y7R7NqRFCZHDU8PXLuKTd0vHiWyzFLh8L+QgTMn1vg2DaSMLwPuwm
p9N4oex4yG6HJmYUO9+vxOiv266z7ea5XsQ7zk/cdyO9ni0uK6Wt2KxDO4NYmMRHbiTyGQFmrx79
rs/7A8VkCnrE96WHxdRS5r3tg+cAHlu1qbDnZnl74+t55xt7XZ47lW5IEqfg3Mn8YNcKP4gzrIJJ
XKTT02rZcKBDR3/jQQ9G9u61jpf/sH0e8RiTp+ltuwlmG1jev60hZ8ua5xGeM5W5qe/4ytodrNBY
Y4X+oZL1g7F3/gZtW38V42y/CTQBL5ZKqRRW+Yuqg2VbOao6BqonGliPyOWa+eqX6wcHIKXy2Y9i
8D8CPelP7FZMEG6HTqP39EdA+ubBD8LyUVnllk5C454PhwbxjpLYWg7qt7N6Yx0NrbpVkIPG447T
eXnommV4crxJLjFQPtBU20FKvIS+7rYVqaRP2cq8A/80eZXxX7MXkX7QNX3ze/jrJvS37eYfa9L/
Q9uTgyIJAdH/Ou/hmc7Z7L9tfsh/kjL9+Q//3KCE/4eLgN6nlseBJaAW7n8uUaQ6/wGEht/x7xvW
P1Yp7w9cL/Z/TJH5c5NybaRRHlHBCMpZtTBv/SubFIrjfxYy8SPwz7G2WcI2cb7+VQsszL4ekkQZ
J5eL7gn7DwZovrDHqlzlNkAnSWX4aF8p/Rn3YeOuW2tcxPHm/t2kKD8Q5PjVCd1mFVtqCA88UiCY
Ceo+ym6sIg78OuNQTq9p6xxcCViauF0Zu279Nmn5ONmwHVy9MNXSzkCTC+DI3hUMb3UZ9a40wYTc
0n4eah4kiPnbeJNWF5cc7hf4pixCMuRuFt2VP01DR0vovIKD/HZaendRMD4tYhmuRePfgBwuTbBn
XV3zYtVw+6E6LUHG3jirivpbNAsIFOr5fpn84FhRhrgtinW4c7tEAPVoHNKyWf1NytuJ3BhpOPAv
Sxye2baKglk5GVRAvRBu25lbs4U9bJEu3ptdeChL+9qaLIrOIKxzJYnYSOZqU8xCRymRLluZSeYo
FSa7wWyrmC9Ms2XgRpafSja+iSZWWq1jPqzqtA6IWgLPCO6qAugpYXOLtIvoaraZvihWRvgde/2c
YhNen5VXq820ZG9isWxsuZ5/JOp8/KgtqKesV2JjLk6TXBhcbXNbNlneiRjYyTJPY50463PdOVLq
bT41ofElyxnzdNSU2lh3GpF3F+m66Yk58GjpgWsb1MAwiz5cOXXIZCFMNEchICrY4qimfQVsfiCi
gWEGt3cd5RYo1VzVw9UIBlCjJTeqbIAp6p0RMVPu3QeyY9O0YHK3hlxhZoaRtOCo0K68GGgtWmNj
IBtJ0Xy33dp1Z1xFqIcpM6c3F0iWH9QHIm5h0tf6Lkjqwe8+Gjvxrt3aTji4BR3HxCJHqEi7YnpK
Blnt638PDXKCFW57h2rbxOuAnKcbrgL4cvFfgeB789kYF58FmyzxshKxnVYaSzEdXeGc8wL8Bnji
PGFlaNVO9UmNTrA0rW9N2M5PE5cRaWpFreydnVsFlegGDU5EGdLqZOi+F6RGjMYbbeG3ht81oJV6
8Kv5LC1ypKJaqJ8onm+6dWUnV3xRjGJIKlUbFbLN3hKvltXFKBY4uapdgPjHyR93pRFMwLQqa1iA
cGffLYWVHfCAkg23Bk7KYqe5cZMsSCNmSS5CFjtK3pXvfFeZa2/gZtMHhZDvwWdB2Q5j28Z+ZtXT
nhdgnlcCarcVASjbuS7XA+0x7aPfd/Ubyz89P4Gy4EbcpehLKrGt7mgXBTN76CdH3B4G5rCeXLQo
JfRhY8Hbo9636oCPnFDIqPCcYYmsMbO3mdkPVz0G9aMK23QfKFhPa/QeRDGmL0nZzidgCfIglZGu
H/8lQOH/dxcimfXmfwon5n2fEwD9T4ji7d/9HVEkzcjE4WXhPHEIrr7pd/8OKpJmRHotuOE/MEWH
//l3DNH8gzxIjMpsE4QfB174r9x86IX/evNhLfLo+7FC3FKOAEvkhfxHFwzqUuVJajCOVdGs5yCV
686we6D2tcI/6w2ZeRiUB+hC/A68lqUW6UZjY9eEOzTLK8OeUhGhIoSAwdJQjiisBZ+CTHAzggzI
TUAhxMfaym61meBzvZ6SPFg0UHtrb1n81rMIUvPAq4QzWTJSti9jVo+/giLE+KJoDtx1mSMI7wEw
vJL0EsRdkZAKP03z4xrwelsnW/YBZrm7xpvBi/x6ru95mQQpU/vW/qC+bt1hOJebWuMwWMgfgD/K
XCj6Q7m0yC+frWTVxl0IaWtBOWPa/jmmTurvJhFAlptjkubbSqdzB3OVGd4HGWpLQ5IQLH52agYH
L080QZFPj8oOCAIN0nBKL6swsnDXUKGSXqkW9bGMyYpnNE8rE3KmRwa3MTLTobnevf3N1MpE8D53
sq33YDMY5AyJcMBfwFTjxOpJqLGmcHXC2JK+RdtWVPkJaDNhUulntS7pA2hDs23MtWRbChYOQeRn
4fuq58GAZJnmLQ6WYK/9lSqJab6Zebovr1DjJYCF7mMGDedQYpmC1rebzZQk43sHQBCKcl91lXkG
kin3odi13RgW5OD60FeQjMpV7SNpbzZfmDYwo0HnTWwASTyN/jK/AqfJdzNbJJVZdRY7JOncVm7v
l1HPxRVTHq3LHIybWhhil9VWTru6cD4KDyXWhOlhkwddfcxFzRiS0OljWeU1Kwv5NM6c3VjnKWmr
J7U3rMmHT6wBrpaXAO7kVhUv+k+vsZJrRXXOZkZ0c5Qp1YTmxAyBBbff9uTkxCQslRDsfs1ZaWX7
dG7El59KJI0dlYSPI+k8P1JWVgtOcTEvYgnhm4bCMu4IBedfMfKYT12P7HVSan1z7PKlMFr7A/i2
TUFm5Vdu+9abH/JQuZPj7mAI3WOKUgbN61wdO2f6lZAF/GNFjLgVLS3m0Zilww8Ug9tixaFiZZML
MDmdRjfzHkrZlztnXB00F2nSHDq8LUfyfPxz0gTWx2zr8GIBf8ACT8NRFLI81u4CpkwA00tPYNeD
M3nNQTqVc5rIpLoQhINMPm09ku0z66LHtnhXdVZ88ImW+3nWzkk3YIS6rtuLJIT5q00Hdk+CBIO7
vHPWR+UNIzoJ/NoE3gAXJW0YQFIOTCmGgQrXcOb8TJ+w8yRW06eskkfiUM4deE8b5vkdYLnzoNE4
3Y+dk3/DlTWPkbNM5rmVY34eMqletNTTM+mt7R2hS/XWmHPxAZBbvHWjP5yoKifcFe1rQaM8mO7O
qrLqkQiE5EiM87QnBDbF5ifCXadG77c3dmqPR3H5Nhc2bVvCYP1sq+PgJWeSjOoNTQkmq/5NEV+n
R1u0pwX0DpWkA9ft6p+6nnAdSWqmTMyzUe0hwLCsftx3eR3s7MwkxXn21WebePpkqinfle6Sx37t
Tk9Fg5Ilow/i0HTaecLlv7zrJl+/PKJWnnhDkocZY9k34BMrHt2p2vCcDJummovDRJjcvnULX0WV
buQrVQQlVj+Lp8W4ZfAHsv3pGIiY17BCkDQnprOdfWBgVXXDY2BhuAaTWHzEzmMWhahzfq92Bjdk
Er/GVxlthLCtl3aW4zlLqscW6eHFhg14t0Oe/9UTajc7C44mc8nNs59L8ywGKS4GYvynZR41FwVV
Z/dNY5V7Uc4PpdItow4PKmkTqbtZ0YxWcTIN8OC4+u7aBpUC4SJ5zJtRnzXjswgcjhrAYqLc8DDZ
yrWe/QW9fGwORhL3yl++iNKakZ8YYQe43RfFoV969Yn5AJ1+Ie+4S8guUI39vUCFQ6ylh1kcMuTF
6or+mgZDcMHKiTZO4zKNiPBVr32tBerRYD2PcM0/2kbj+rCs6VrmDQJBnp7gvp6m5eeCiA8qIVXe
oa696Y5YynGf9BZlHEPn3NmlfYvvUept8rz+cfZYkRYX55iTz9kTN1v74QvdfIZDHfxe8A6inR76
NCKb6ieCpmJL3BTSvKGl9CPUp2XuvQ3JqQPaQV5nLIwe8t+SxRSZfTn+aCtkbwSlEVMX+6uB5Ysu
tzdKVIZtExC1RLh4nsSeX8jftYudkXhy9S1Ma9/fuk1afTppGjLtz8lZW0l4GsPaiMp5hWQSISpX
aZfRYnO/IdAbysvgmuKhCKueIXwZtpr6IBrqjOGcDNjWClcify0D9qCx1t9CF5m03SIVxQ1gYLvp
nUk/wSGE96shll+mo0sN+ZJzXQve41M5DcZLlnn+h8pp/Zolem1odApAb4c2jVhA7HRdmGHzgDXC
uZDjTzMpXdcbGZaLFRWJFwLZo7njOzHlTmwLg1g/Cwh0boLwhyRtYmfmzg9X983ZAOV+DtG2RpY5
O/fTIFyOwcUGkscLlCb1+fYBEuTjWPt10FAtdb4RhbLPGrb0mNoNlGNWN49NajuvQTiM2zkwUIWq
xtsbfoEuEbP/FmsxS4PMKTJtnPaIPLp/CrzU/RqyrgRrHtp1o6dRPFseHqNa9exP2BNfvKTIXOQn
rfsoE5VkkT3O4qlM62CPC7yJJ9O5D5Nu4mOvXBNjFIpL15/vxGCHW+yj6lemc3uAmERZmgwqOKBl
b+nj7Je4Tpb+sV3LlpK3Vh2KzLYPM10d8eqh1p4m0LR9YnXBN2YB+2V2RLEQzOYEv8PK0B9VE3q7
RLbvniqDLaTFk2N3fcHvZw7MHROEh82Rl/4be2eyJLeRdtlXaes9ZI4ZWPQm5oiMnAdmcgNLkRRm
wOEAHMPT90FQrCKpKumXWa/atKgyychQjHC4f/fec1dZlyWnQSrj6JGkgpeICzPipt3Mn1KpSnSi
NBpOVj9uEOOGKzpyYn6aDg6JLHfvIvamO5NapSsG7k5GUEX5jOHp+szw7Tv9jR33zaZt1Ato6PIW
xJ4j1xHu8z33u2qnnT7H9IPTwkhN/2DVRXDrm/7IXcFP39igeRhIM/yxzRQdeplFhFLy0Fr5pjLz
o1vE5ppfNpwvmrGTtXLGzAWzVLN91S0AMtwbD55SyWqY7eHoiQk8Wd6QdyjgDvDjCH2cknOCHp1b
+1ywrJClYzM9slNlwmmJ4VGLIn4WeV08OxZ7QIf8kbPGud7cyrwLr+Z8KVKO3egomEOVqxiuKNEp
9FiMpDo6pr3G/AUdLTvBwA0bhtpm2rPFRADEShK3X+wy81sOrzlwDJJHdhOcI+0irXeBOrkFYRBG
vvY1nsvpJmzwdYZ5Gq+7uBlPSTXMW2rC49cZ02zmeE+xlw6b3kpvQIWYvEvnVOa++TGFKcBog0KD
JiIdtfJLYDVMzI4TFZ8rPST2pumNdivt+V0lE04o4z6QnIHDRHuouiYjrAazd91xghYQ2Ne5W6xH
jghXaWGW24IKJr4We9dP5JEwvvQbu2BzYxTprXZS+7p1nTezJePATJthUp4XmzwP0IfLgg+G+fuq
KHEbEbeUKwLA1YkQjI2dP9glcTWd8DAjoTnWi60g0K2DsS7XwqvUzgSdtJ6NEThm3tubmRE0ynGJ
BjUOqznN7LeJERg+RjJOZRjsw8hlkOMheUuvIj7Nz+/doBeDWU/0BFrUO0gjmk74YcV1UhYputvg
rOdAcZtrk/SYSh+SWtvNa0AZ7npy+mEl6y6+qcBi7kKMB7eu4M1lQcGkois5JzCNwVtIaOu7Me7d
VwrD98zpn9kMEHgtMlzEAEDhYjBZDo7f4RGSCDdS2gfpMaOKii0cToyTmgNWaRcPx6MjquYTzQdB
xS1b5H/BXOF8+32wlFOpRwWBhX0G7DUz2Z+enGAoxupZpkdzrNWnOaNUSaZFcouOmT/8+fv8iUmy
PBXFcPxvOf0yCfvpqVKClR7MVZ5KWk215RqZQDxOcf3lz59n8f38/J7ovHOWKgPBKPzn5p28niaC
bX587CU2VJhAztFjTrYtqrS7axTS5lmHCSGbySnfpR9zoh7mOLmlvHQ5XGPTr7Z//pL++BX7BHcd
k16pBUS28Nu//4p70dFiwSkDGEE1X4tSTXs7W9C0TsGYdCPiRH0ae833bKroa0Pr/2uj2f9/8yMw
K1Ct/7ugcvPlV/Xe5j/mwr8+6JuY4v6CunIpgv8XJfsbd38RU1wofV5Aeytzzn9rKTbeM6A7gYdl
zQ9+4GeLvzNCInL44w97qWlBMnFs9HIbRJnzB9ZObyBbJ/ps052iE3xYKKJYUG2nyabqDMvWmThW
gTJL2I0s2ne+yODuIoi3izRelAEqecXLv1aLdM4+wjuPFz29W6R166KyW7Yidzan/auziPDqosfr
RZoPuyC9sRa5Pr8o94BUrK2ElbUmdGffdIvED5+i2QkdlHgIRHXXLVaA8OIKgN6cvxAyHk4LE7Jf
jYuBgNMaPGORGGBIgjp8KAD8Pyir4wSP+aAFpkwuAEOC17jzAz4H9bAASnfskVD+o27cGoPdnXIZ
zrjZ7XytPXPcOonDMp0yVXjqyey9+37ZHNK2jjhYzAArmka2d2heyQekmH5ai5rqVzvW1i5MfPOR
qXby4I5ettXC0fHKEMg0Kh6sc9C0z9xMgEAQ4icZ6GgINsKW81PV9flamOOv+TiS+LB1TgDR0Om5
SSuG/ZV0249wtAfCQHyHz0WelTfBoJOd0SXzSZUsZquEFphNoQN/4WMQDMoiI72zwjY7GEV8i+88
2xGyz8mSu7h4IdkdxFAP5zGp+nNlmCnBxtKj6QNU7+O0WBhyjEXrjh3xbUBg5jCx7l77jRjOTotw
xNppvzPsq09Ev7pHapmKEeu7kW8rS5IvVAkJ9FJiF4OtIXaN6RsbuJ7VvdEJ+7GbnO4NLkLxGx0D
4snSfbrx8rG6LVvXuLFTH9Qp7g0+K+w9rHvhXdMG5autUr1je1RtKnZljMlyoE7CNYizqxFXVtve
skeHbzN24zq0ddqsMn44HNiYMH0iCo0Xjb0T8pwx2yCaqR/Ltw6y333VaoGpMmw6KIHlvCpFjeke
phhBIeddWzq4ugAuQTrIG0eZ8bqvBK5ra4bQ3MbjbjSNcNxqxJWznKGuFLEMDkJ7xZesirM7Idlv
pXk83+YcHZA93Mj4RGqEQooobs1w1Qwe8VTufP1VlXo+dtokOaU593RIy9lmQYS8EtgQH9SYjWcv
zMU2cdr+OvUlXrpaNvpeLfpBc5ESjIuq4KbxU8g57zZgnKkW7UEvKkS66BHMFFDyLiJFfxEszEW7
cMnvzqtkUTS8i7jRklxE01s0D6IwEeMVdBD3IomQi2ZrGF2kEs4K5QvLiLybFiWlWjQVrGLuNl10
Fv8iuTCswoOw6DDsLZvbctFm1KLSeIteU1ykG67t8UN7EXTGRdvBdoHMIxfFZ160H9eLylM/45ag
W2MRh7TRuHpXLZpRFgFKJCx4kZI4nrz4ZsVZ2PfqSK6dpolYSVIOcHNZfy4uslS/KFT2Raxizolw
lS0aVqwXOSu7SFvFonLZF8ELlhLi13gRwuSiiVmLOqYuQhnufYVqVnzV0Oi7v0hqiL+Lwqa0jNHb
4uGivo0XKS76qsvFfim7h25xzpJ1h1tZnWZpLbUgXUC8XG4cbeXDo7r0hjhxHiUVKItCDO5zCQWG
4qNAkv/aGX3fZZ8nX0ozZ/BrKsWNi5vbP/uAv7Clo/ssZQn/fR/wkoISq9If9gG/P+j3fYDv/mKB
BqGtCy5oYJHM+JeIFNi/cJ9fdps+7nB2Amz9qlp1yf/53zZUGSwY/Ay5W3uWKdiNfNOWvF/4rwF+
87HfWNyj/5arwv9jqRpPb8NfptzShSz4c7FloD1ql6fYPAQBFy8FeNRbKpz2uJqm5pwOTCWr6ONU
Ua6JuTlOnkXPsNwRIP3TJOZoX5NCDpW2iURHZkRlgxvc4eeTV9yiF3/xgmEDo3hsou4p0pi811Pf
vHPjy1VKNEvFz/gsq5dLn4QsBxhT2jLUZ3cpkaiTODw70+i+47YCwjVagPFt6fGXFuDyS+fVxhei
FsgXNlPXLwtgmsFyig38Jqn9rcItGMRjdsWkUQZ7T0fVE4P9uMuQbQg/9h06BaG32iDw4cpuNaNq
beWChPfZ7a/aMm2cjW/Z442pxmKjsIN/LPCxW1dtpwM+lpp5jAk87UymuV9z6OLuAsqOCl20L3fH
zQ//aZv/6pRzdRUvZHtKhZ2Nq5z8lQFntXXNyNkYvueui8geXqwFWFeSPYyPrO/pvpalxOg2C38/
RtCcmbcbb13LoZSc8fiMuJxssLaCU2lm3fgvsk11h5dlBNY/M9UgTJNF7KqiC0/fn53OuiX7CIvT
cD3zSTWQt3rpcKfzikG+XViLQEfNJ3ZEy6d8gdonSwlBmCO6MmEciCtdmJAFES0goHYh9ErVsHVb
20aT9LsWLp7Nqk1nhKvZmwQJFt01yH9wXBc4oqkKAHSXf/xKpyOBrVDI0C2AyyblEm+yp9w/y4WT
bWFpx2fSldFL5gQL77n3gnOnncV2nsRw4yjEC1++9lNgEQpfzN5gm6UCXWt+mo75hGDMV0rCCKuk
X+OPGLvQPtpJ577LsWjavcOcJSWW0M5XYYX7ZHVB3Fr0BAAcw0zREj3lQ7FwwGPgW1BwkFAnXsAA
Oize+jFGjnWpIxCBF/5fHBFX2mD9tbNNMEK72QR+DaQtIolBQUMXifjYyYURHNdZ9znLsG+n+cy/
OyR801VSN8gFRZYBJSemrCF5eBf4tBNU4AVBM/CXgrkj1DBfyiHUsKiqF0YfySXabsaEr2VuO2bY
eFnXjiF5E1FviTvmKN758oygYMDhoZuBdCtMfpsNNxyAZEtPyKBy6GsYwnDVO4PFVFwp03kX0wSl
zUF7u/KEkm8NzS0AhNyRJok0c517khCA92xcG8fUTlW7jbweSm1j0d+9iu2CtzWVAUDPqPA+gKqZ
jJfLq0Ta6mOkXkLvRK1cXqwrPVCNhmWbN6GC+rFCT7OBzHgDmjOiHJi/boAwsQMsyFeK12n5TBZY
0E03hTSOeG19NSkgMUiBKbp4EMYtBRr1nO6xy/ODCLnn7r8SBGGM4AAvhTnt0kYWv820PJBn9Aye
q4JFUK9i1wjKfd2DVrzyTWBXMF7ycb3kvIZNF1ozbYze8CCGgBIRmpvfbH5pNueD3oQvhBPfxDAO
OaQL+nUtXazhrmUwIGwt9ht9WcX2elKtf+MJP7rKMOK+AFz0kg3wMfMhSyYMJgXi5VvHSDxiM2+N
j0g+9p7AcLkjcsFhQsfufZ927aeMDAWUOW46LwXSzmPgGXg/LcUP21ID1acY4oyzJxyDd1fmjMfn
Gor6uhtUQWw/BKi+5iPT84H+RR8EReh/amRG149Z1cESuhzgjlpERY9xnDlH8h18vtMCZle+H5y9
vqk1T1gOt4Pp4tvXTEq2Bt77ldUQiluVypGgLFJ7z7A3YWjLHeO+MmX1QHEsUq3Oi6xe+XlikcGY
/Z0xqOmL45f2KVJdesh0YH4uUIBegrgf/R0UeDBKxGK+2IRDnnrXnY6yxAk8ZQUtGanxrDJDvSSW
026qJgd3VoQBNUEmUWBQU8XZHCsC5eFYEfUvyTrGYv6ynDm5AoaivQrcwYcdkvmTAxEtYqCYZ+1V
R7S2WdPgB4drVvk1upcLUWKALwXhyPJAM8/gCeMGD54qv2DySJwtY0RdUPXQTKeqG4ObYjAeTJri
xi3nd3xzeaBb81zkrOb3s2MnRy3CPU7+cTdrWzNEz+X1gJGNkrU+uqu0YjWZCGyw1e4fzApbfTxw
PunCdmbD36f2WeaVsJ4jSnhe4FGox2Jw7hJXNw84jhlfcf54iGDNPkKMSlYFNoTgtoH9fwDQLrfM
l8RrbA3jlRMFT3NseR/Ig1n7enRrBfAfnC7XBw6mg1bjcuEPB/hDJDGldde2cb3yKMpwt4VIxHlA
m15PUdOJ+zYhZTRawL6KTJmLa1xB59G0926LAZl+k0TJ8DGSY1nAq+vdbCfKvi8PU1MUMIJNB8KM
3dQMgUX3ZHHifUutUIDhTEly95nTc4Qz5FF7Nr/qwc4+jtzer4ai7284On6Eg9pcy3ZmUIzFQnpr
v4q6c+vN2Ubj6HmcQsNBz8vMe/Bm3W/aGdXHCQpm8z52otD3KSeeGCM3cfe4yKu1bNSrNc3RfZKY
0YbABJI+44ez7uifKTCQad9Tp761jVulOm/bWnY8kawpvxTdMJ4bhtTbyJ2s+yzt9FuQetEmpnn7
LpShezv2A2ivvEqQYZgryRsfl/q1IJBUbZJeGPdOXiM8MoXe8nH5K71oS7Itq49p3yFT1PI56qU4
5UK9dNwStwl8zw2EgTfTio/ZkLVng+rtV7R+nApUfUIwRSTdRiCZroCqYEMIanJfvjoE/YAJ1ker
SoTZIxDVcnTOQ9JhNwIfvLYSGkCJUls93YKTcUNa1tqLNDmX0L/I95sfoszxlyLYcqWs2sER0uUb
byyKjSk1vwNLUqI7gueJ7TCi2t6h8ajyuIXvMCGLEZ6vtO8Rnry7gF6Gx5pAGjf6Ste8n6Rb5/O4
w5ypr2uVuyvZx8+eaHCwKiPdmPYoiWfBXQm7snxMYegQHAeOS/+MmW5GCyjbVorRWPWd5+Ltb5Pk
DqKXvcttMT0JpfTV1NriAxggFigvrq9ZgTRpCoICm65EW+uEpv20BwfbWY68YtTWPCRuSXhvqtph
29dVmqwS2DGn3sn6ezwSYqMi74hIGZzrPJ6eEYojb+WW/UvSJ68AAxGEXTOIVvGo42ct0Y78dsSb
3LT2yZMlfbMitlZOiCrl9R7fQ4cx1FuVBDvndeD3ntpNeeJyJZQdesfoNjsnBaZzVSQhhmWgpXs5
OMGLDHnjWo7qMcpqf9cSDsy23A6HA6AxYAaLszKICMyPynyAqEcljkL13GBoaq9wdzj2CvNQfzUq
B1CdZY32jseM1345JsHaZ735TA7W+y0gJLVNc8+dDxDPMKj4fnMIVRhti2VrJdExVoUmmDY7MBXW
RZl5TBEauc2oHloHWE+uhyXUHk1Ft8amu/DifJLrWalv5jaQ9jP3t/yajiI70ag9RIiyDn25zQnY
9uUYew8F1Bt66GiIW+kuY1tQDc6vOYJAvAu9ijGIFuwFMW/ltzE32VgX47nK23Y79SSb1hnk9fuW
bcC1VUgIZhWTt1e/JPW6maHb4hoP3+LerB/maFhKQONkB358OhNxcW9w6wDTCpvG2PS125+AuHRX
I4Y9XBTpeGe6XfuUDOWpGZorGczjpgkthiVt3X7yWC33dB2qE+7RaK/i4IWN2rDzW0XsUTn3Gb2c
IGh1ntPnNZZxcWKABU02Ded5wgAO0oG+0QpUT2l580Nvg7QaKTBnsMkoDqJbhQuI4i8+EDuaz3mv
jPLTpMf2DgvAfAu3QKXbWKZujyNCPgHOqHJIe2nvRNae0KltHMnx7pvE9h/wlHyQdjEmV3Cs/Ig+
MfHeDaG8HhnQMFDit3DMhzTie86mHLRXlvgPuCld8SEt+Sc1rBRFQHe1bOE6Y6JTRrF25fBhTpx6
7dgqiP272JLNHXe/I3y70hgO353k/4O29gfTpbBd8t+mDdWVSf7PUlAcDv2ES10dfIUKNNicRN00
sZ7myW8/h8r8y7aLP+hpwkHkci20POGwVfhJ6SGkNsH+b2uaLlR47hK27tAH3Pfc6CADW3X/KSno
lryJddBDl1CeHU3r1jSSksbZjIq0S8mP11SOui2VNm9Kw5tJEFsmhX9JF24JibIBpB19cbWVXvtZ
xMIOOdA73fxoeQZo42bM1SHtcb7AlHPfa1cP3SMDSrfdzR0Wm3aNHcV2PgIjhTsWBSMHthhyM3v9
mLNIzorxVPq2fBuKqf28oC5+gzFdPdphzI6+a1r+Pj3F8k2AtRzPMWcjY1k7BQcs04juZwPi9C6E
9tzugwXmPvEX1a1TS9Pbq8T0xm1rBvXb5Sxceo158+df+h+ExoXeTwqGJl9HMJxZ1LjvBNWcHXIE
J6g+uNPSP+emGdOLHid8fPzzJ/qDrLc8Ueg5bAOI1Vg//7qQVQDxYWA7FAmllQwnaFgkOcL3w7VH
oURKPo2zIToHcD76qf7usweotmFIdcVS6fGzniqpYvQFSW8gNtJ68oYh2KCxTuwfC3WoR4Nn9Tqf
Q4BBC7hc/fmTm+aPWpQTCkpb0Vfxp/lM+X9+74B4DZIgqj60NAtLnAdx71z7eWM9VVnLsdkx4Xex
jZkg28aSPaqAH8TBr4r94hA7o/l0eUH/jDf/arzpIOB/9939gX/93L0n3/vj7a8P+H20yVQSHVNw
rQiPZJa9aIrfJE5zyYtRBOzioKe8yiGr9ftok1QYES7E7EX3/DbT9NE9GXUuoS6XfaLl/h2x8zKy
/K6xghlmaNvCdmjAcEhA/uyKoEWbKO0UTNd4yo0Zp8ggp2lXekP4UpaUCCGzMdbRMTNKLCkU9kxT
uh8XGv2lwUU1nPAtWUPTX3qVytSkaGSa3DtYEy1kiboYU+hiK5tcDSfksvQ4DpMJmsYKInCokYye
k2gMS3noSxLNXjzoZSpYRMZtWDq6PBHeUS0ZHLL3AQEwkLD9YWDtH/Ux9nuTkHfkQ6k6oRE3+pGN
sXAejar2EUyhLzoQbgc1X/FZUq0dAM9YC542WcVysaOXVgy52uFs84A0yElsKNIbig3oTfKteRm7
edFTVVrJ09zV9oE3VWPu6Y1faVhJn4LMoZpTlkl2j//pphtVc8RqFkOlivr30ISlqVokKdQsguoe
Rqd1WLPx8OmTmH2rOmVkg10SOTTf4psYBqGbK8ufy8pEmQzGm4TSVeM4Ij7iBSRGND2yGPWzwMmQ
U4oY0UBp+XsLB2a/15GoO6qJqYc0FyN9DhR1ya9C1riWIyZyvgUO3Vapv67O/6wIf7EiMEtbYpX/
XfC4+TL8r9MX1X6Zvl8Xfn/YN8nD/iUUpF7AH9jfDA6/rwuoIUw5bPxzAh/C9+kZx/wFDxGzIctl
YOJfFpNvq0PwCzcJ/BL8CXkcQXXXNxLR79s4IEYgjmAY/YdtHeOxP9x+8A26NJijx/gkZ38C4jPD
rcDGu+oQaoOTAaFBVF/2GvkVndPu1SgUF13stkRVOLr2R51W3X0iDV3uc1BSOXA0DQ0VCyI+yai3
maoSObHkGK9jkNLpPTZaAdusovszbLL1TNz+Js5N/HUgbaKn0arcV6/S7wWcE04X5ZNuIvexI7J5
36rwCdoJ2LcK9/qq9oqIQaiJI4FJ8nzdD0tgJsgC86H1mNp1shOvITN6xppGaj1U1ZCfWgVDrC4D
Ls/FcUZE1NgC4R1vyrGGIGaYzHtmywCaboS/tRYDUtxrNlY5XWImjnUG8AJXNpkcDY12HlipZqfN
4FzxQV263pSf/Mr3n64No+XRg6lRhfFQBnvW9rBeZ2V/nAHNrX0bx/eqdQegNRYyLYthGZbhB53N
TbyuikBwciJd5Ekdrl0G/YcSXsUBcoY6aqPn2U1klBUs3mnXpl1I0TIACxTqUMHqTFMLN31rz2xj
gn4plImNt7638Qp3WUnoorfNswraUOwH1yxepryABqg5nL2qcikZz0eMzZgOk/E2kIXx25wM4Xq0
m+iUJ2Py2Sja8YZJLcLR8vra5VXxy1awnvn/owWnrlpV5cyk0yPGsROqr/YQMjQ4VznTesCHDAKk
29KBvuSNutRixwt8JWHEkOfDmUaVJKHfGJXhgODOqCFxqZPe27MNPi2LgI5WRp2fZqc+aoV0Q5pF
97suja1XaYjA25lyCsSen8oMUKDktxDI/JSRyNzw7IBw29ZNoaa47iMl3cWLomf8MZFqem1k0p45
6IVPGcVpuwRfsLdBg7ZPAEXiq6gBC8QQmyEyLedXhuTLDnCmQybo3HStAR6vsxnrhTtbbbUnvkHu
xW3ADcPU99CcJIyBauBY67Thnkyx/dvgwRgnilKWNU25lHgSTwa1wWZfdMlNXtT8t8K+kDsPoQQu
imNjGqV+V9V+tu0gpDxEZThdp/OQr2063TdzJ6Lr0itTahLiIdibBJZ3qkjsl6IP8n0Z0InHMR5s
IjbatAz2pFHbx652Xt2ugBbKWZMb0pQtYwS8NVnPZoEzUnFdxtHccbLyvF0azODrfUuu8U9iSI0C
PLQ4LhUYyqK+Y2JY3reGTQhtmkixpA6jnbgKVyak4m0JZ26BFHdbK3TmE27/nKStNXAPLlz7eTQ9
wahnwtgcKfjyA3yolUNH7LqyqpQfFSSMXdVpGt7rDrCsiDJ6nIbWAM1rt9dAN8C3BHZ+hUfDvevc
GPw0I9Slo6cV+GtpL2e4YYTOuaCZp98Mo/BfNbCma8a98adJZdkXCIJHNfHVz3KJ3rGXGpiJ1cCd
p8z2qrXgMe9zExIYMjJFZDuuy+axCeG2bgdtJts+0RQnGHk1P5OfEPg0muRG21JRgSlrCtPdaW81
viBGSBqDugU2KcTcptlkh18QiLdoGYaXXOFUHlgozFXPAHijPW+6GiJZ3yfUXn8Ief82JT7zmDHX
r/12480xA1WM90TYvKX+ZwhyqhaWTqKVaHqikYlf05lVSbVGbUyePAKMCMgFKT1LldkVox8YFVox
kROZhYZte7Jdq1CP+0TE1XqYyndaqZqtSicL5Fjj39RTbzzhWmbx761k3oXDyPbHr4oOBkgwqzva
tcBzVFRw1sy67+F6sCq1Xh+9XVYWhIfoNyZS+amouUJRzkzi4stVJD0WrRGOzosaSrpRDcGyqhe2
64oYJuEFNJE9uXF1RFZlA0h1hvUAm4UnIpswbvDs80oKnc/Xg6DwniGjEVY33O2nG3i69bSp67nb
whybr1Vgulf/HKAu8MO/3i7ZTGn+fLt0/WVMP9U/bZeWh/3rGLW4PhePSLgUPHJq+fcx6nLCstHh
2CqFeAD4o28OkeXIxN4mDDhE/7RfYiuFEQt3KbKcsJgv/J39kvvTSESEtI3iWXIxpJheyFjkx5FI
kznFPMRVdlYwL6d3p3Zc+iAdv3O2gjwai509qCGbDikMmdI41lYiXbVGN6wOVOmJPcmF6bMiAoIH
QEh3PeKzmq/GyvO/IHL7G/xunpqbQ9XFNKhwhymGifMOw8uA4b7umfm3nwuiolzZU8y5kk3InCXh
rUiNzr/XSLJ0Fkmvo9Dk0a7ovVl7A7HdN7q0inRikmxgS1BJLarylAbGsB4DH36VLt1pJsA/u/mY
nGHwNDJ4TDirLC0xoCFZs0xArjNdHxVz6acW/7255YCE4+FD2vjd3O8rqQOAIq0oKVhK6SiEcSaa
T4nRqp3fyOnOtYoKEsg0ZDzUm4z5o6xItVz/cwH+zy5AhrR/fgHq988/2LPgyiwP+XbxLYMKDhs2
MylsLT9cfBa/9O+GFmKxSXmMoJfpRfjv2YXLheh6wWKdsqyLZ/un08ifnU5Ma2m0/H54sRyCeBo8
/xTMkjhZxtLfTSCR0kZdKWlf+1Hrv0xs+I+TbRqQuuZCbDDHNA1Y3/pEIKMxV7XZUK8w0/oweKQ+
e6ttzm4keuvVTeb8poaPCEiQBgv6kWSDr7NXzvTCzkq/wg5Rmy6eMHzKycIwqwP8yrLLwAZ72KD2
/TCZD73d1m+VjvTtjEgzwsur2KXkswKt0pBp26U0GzAizxg0qFyDzQBZt/dCXuJKJjiOORPR0rcx
Jnu8c6bJ93bJSO7+QARj7jdjnolfs56k2wr4d/65IXJ2m8auLokel+NtFNUELhvqucSmlCXp9Ay6
in+sJ+XMgOf6Ue6Ro/lTu3WldcKhNhFyd5vpGBsVjSBlOY1AA3iBtKOyoaYFpSlL+94CxH4fOln8
MGe5vm1wvuFvKLoNU5AghuxTQzMdlH8ow4KxTubUc4zU1wFMCPq82hiOGjt5befWcydl58+SJP5l
WhGZbtrvy8gC+b4nipPHO19R1C02IyerSqzzZQwCrmUZiXQTwxCnNes+X8m4odAk87D4VPk2DQqj
wA0rC6e1H3SObKJYf4hHuWmkx5u8QamOtjjKVcj5jfqDHb7UIF71NgyGGH0ryaLbyJyMnY5qsx3g
7HQ2IZUGFglatzA0O3AABn59EO1gRleWgnu+aZxWLz8cfz6w23KJhI/ZQDCN8VmhT12HNiBuzKnM
OpsKs7bVA2iYfLCG1nyNScFY8xtAmalSn7uhQWhduazWRXT/z4L3P1rwnAsX67/vOG4JlP6w1/j6
gN+Xu0D8QggE/DzzFzB2rs1o/vfRTOD8ErCwmcxf7W8r4bfVz/wFi6rl0R/IysQegDXr37OZJVJC
PycaxjLV/Vt7DfNnCQx7pskEyMWmyqSAWNuPix+uohiuiItcTd9OtLGyOQciIaOTC2pzbU8uRwHm
IKAtII7g3IhOAZvvt7AV47NbBfgXvaz9IDB9fIhH7t/f3Tr+w+joZ82GV2cJ3j4v0MKWewmPfbc0
hxz7KGkNnWOmnfrdBYNyB6O1OtN9xjCh4Ve/B10K1FzWzG7+/LlJAf14Y0AlQo802SdiAAs8Z3EL
f39j4NKiFaVPG8Cl0WvZRFQfDH0aXuchp4ONJ13/jOZS0WI4ef7V6ISUGGYq/TjO1fzZ7yk12ch5
sk9xwd0i9/qCtijV51vV1N69nwRELaAyuMdoKLuzKW25c4SkjIciGRbdMly6htvyNrEmgZHf1IAT
gwak6sANbdP3M8ynoE+MZmV33ohXyrPe4oBVq8aZgRExwDXXAmVTALkeOPNVuxpWKvnzzg7yXdzQ
WgAlNcnWduosHgtloAr7Tz0BdyBsc4MM5Huyoq8Ev6WRGMNiOrX1YTLwSOQEOlYQ0Hp2ez7Tdqrd
6H+TCSCT0hqn14ogvLsy2tA8u0MWQQGeug8B9i2SPoLz5kqYyQKyoIrrwIl62mGU8mBrM0IxHJa2
lfCs5iHsjexetGlqbjJWToo0hEcVsy8UFXaYn4aehMpO2yPePoLM3gP11DGH+6bxCnahSfdk9nUC
Wd0f+uPCa4GLb4ETGxkoJGvTHloorp4pdiXET7BZ4L1IwrqeNBngxfNSWKIEPSBxag0gbgCyZWqm
vkbSAHFwtWXBAyC3vRpc99XPpgAEp1fd5ZUaIag2sKJ7NgUwHoF2ElEezZ3I6ItTHdODqbCM/WwF
8ecmsfSOMl1cMlpvuFLDI9uU8mG2Js3Ase6z05wFuFrdzn9P/E4e5lLM27CQ3WFK4TnvaA+J4f5n
oMfW3KTGbq2pht4zkzOvIiMg9x6Y0QtkbhrxhmTJYftu8sVBKbg1qVVyV4A5yi+MbpeClJku6cZN
qX4MweTQzaVn1155PoVoG669xyQ2MvuGnojeJVYTcZd6pGcsHfGy+hUexMiOmDRmY1SZq4Bk0ucq
S6KUoJPKcIzWw2cIqTgzdQ4gGmwf+3lxDWlOpe86LXC1hZV2rNu2JVs597MN29vO9Ks3kt0+T65V
v1McCXEgCvtRcVU0RvepivoMq3jYNVSgMW5Ktx11H8a2jpCk9GRWqPbC78xtr405fQRpN00HZlAc
UoxocffWlSpjyrCTWH6kTY5zD4RPRo1M4ipFkiQXB8anCbeCrjqrBFP5psGP/97W/tKyNhX81EdR
H6e8zR9QiZbFEGIPu7a0ugUoCFGjpzKe+FLIs6nlvU0JE2hY4+awbZh8t3jxnPZDl3oZ0aFU8+rH
mB1BUzOdpbwZZ0Lk1m8DyT7o1a6mtjEZuJC3DJ4WA9X/Ze9MmuQ2ri38X94eiszEvHibmqeu7uqJ
wwbR7KYwzzN+/ftQlGSyJVPWWzscYStskyhUAZk37z3nO2JovwhSQQSxWpUJisfr0dEWDNVeqjpx
zVWhJfRP5qXc5c7JCo1atUYFNTdltaY7D6GanhMkJeAT4l4nyhX5O7ke0MINQ44vZttWojg45Pbw
H7HvuhDBAUv4RkRNPPXdx8wnlAv5MI6gF6j1KY9ONSFVqibrXDJ47lZI4XJt07cNqa04j0iudFRy
O2ZBN8zJJaqesc8DglpfIUDIebEY+yW3lZmQHZr5uH1W5Jx2e4AVdGYF4sX0lGqQD1gSwYIvFP63
fQbWqyMsFN/WYtJNr11ldWV/1jqao7jTKhDyiU8uFdByaxSLNgCgvQhKu/+USy0/B9boQpWxEMN6
jFmhFTBUi/s6/1LL5ommvbXvXDcy5+Znf2mtBPmdBrC32zrBbPuSTgi9SOVw+gwz8jaSNuZNoHcI
bzQN32dAxtSjitvBWthBa77CdIX605F1scn7eB2pHDdSIs3hZCDIPWIgDQi4mHApwhBK9kOJA2nt
DJU86loCw4jyDxtZ7dEnY59BnK6748pwicNayDK11dIya+JWW2wTtBgbOxu3Wa8DaZedFVUr1nEq
V980ICiz4NepXn/4b+H4HxaOLhXFTwrHOHkJ8vTHszLjc/7Qb8Wja/yCQIn1gnEfp1PAnn8Uj1LM
PSwL0h3zj7njxP/0faOKQfzcvWKu/0fhiPlJmvieOFEz3KPq/EdNKpPC9ftjM1oEemGK8pFPgGRr
Ztd+Xx1VXexkgyXLg9FoePaI/GvohW/0tHEuJnVAvjddToSLhrYSDaSK/Pgn7B/kN1PyYjNA81JM
ZAilbuhtNRB01WOL2PjokCga3TVgJj7TK7Y/mZOVHQLpE5XcR2rlanHF4huG6UHxyG6s2O1WTRdl
+IFKjZNzUOSs+W1BHP0oiTdiWORPgSKPtOsr91MXjgQZOoJAoaopR+tj1w+tczcSGb6ykTGceANp
tOl0pwC6+yCnXroZHA1FFoZ0XiEa3RRzXsepIdKh8TdakgrS6hHEB8OCGGdH789whkhH2Tg4qIoz
nWduNxhYhWhdj0TM7yBeIL9eE78mtJT5j2E6yaJUHqFTq7i1U+/sKBiC/cJL+D6hl4xpC+bVM10B
ZwRTqVzKwJPitUcrD4wkDkKTmirOapPmWRblpDimLZF2JGW0GRYOgNv4EQYwPliMAmcCG7XCF2tM
y9jqfEL5mBKoALgm0Un5FL1NHq4TEzsy0B+TAV4eGgtbYSrYqnjwqjMzRG0vyDy8ExFaWYgxkP46
g8ZdHWT7QNO6rU934CHWKKAX5CFNiw4M6EUmWLQstxhf7CKK18jD0afHY8DwDNkhPvT4hHIYj0Jt
pMT5Ne02zjqwV2WWW6hUk3bvdANgbYII0xT9J3YN/5YxJjGlQTKsLDybK6OhXolQC2MPgbVXpX36
wcs08DuxRzrXpHXFbRJZTwRj+RfdL+s7IrDsSwJP7ROtiAHkmQTqUQTDZZa1bMYuD9kZB+8uUfn4
IWYwrZZ9Sw6vZytvRRiVfXbd2HsOiN3YDYGl3WoDdoQFLjt3g1BUP3n457ZapIXTStpVPD4Xc4qf
jSHnqbRk9lCP8O0WBEP5wxLwoD4sw7Syh2U+TtM+q7AkLlwCCQnlzJp9T4G+7ZPYf9aZIh/dyUa7
JQuzfyQdibaOU5A6vmrjKvlV9gaFMJ0PLMt+nmXrWOUTeHtlQqGEgF/15mNU2ki5W+TEhj7YJwn6
ETpROCVwIqu2u219Xx2houc7w6AAnv1DOiOjurpQsWfPFdlQyEbs4kuvgg+yJHejSRznwC+NGaSg
DTbWBSk0YzJcEPoFB1LlqkefeeTHVsdmNs901GuUV+KoTRlbeVnq9qFPBndjRMXXzi29nTSZCgVI
iPgF7ejBjZ32I6y85MNIgfVB75sQpnHpxB9KmuNEvvGGWVpTbYUt1dq1+2YTFtaxzwEiM6RPthGp
F7eZm5mHfiAbDkFxjG6YP6sRrxDGBH3S7eYYIMK7zIuGw6Ah017ChNd5iv1oEZjOkCzCRqtXaArH
dd63JB14jDT5XpqFbSdztLAA8Vz3SBrcbMVBWj0btqbfNlr1FE7VQ1Ro9huWDpIehDt74c0evyg9
wyl6pHdmHFPIAyfRUGVxwvZWdujvXaO2b8YegVCet/XDBJ0QX6PIX60W6G/RT/mdjnPxC3KqqoQr
h8HdTfvi6Ee+8eQHJCRbJcOsmclJ8Nnk+jeGku2nhniyLE/owaEmXU6xlFjwBoZ9YeG/1HoQfk1I
JV7WXXlSLWnvptUPq6Br9Y+Kyn6na7YixKvvx5MaZpAjaWpUK43SeOOMgN5VOWibiuoqWNAUzi84
eRA6Fo1015hf5LmrQzSfiRcK4hLJYxh2Ckf8fd4bGN9iv9exXXnOl7hPsUC1YYuT0Ul6GHZeMN4b
moeSv8vMFwQmswWNyS51jmSdawUdUF9mJIVx3CO+vYcFdnUVYkOqz7bvcnr1W+JJpG4Ss1eHwR4V
B0kLBbybk0Z2wBmnAQNzoJDLRgyvpNtm97K35l6nh9EVEsHSj7waLUaBZ6g0hpPWzCoA+oKvRl6Z
v+aa8RYWpTpJu6vRz5cc2hM3WpfYo3jJtfimR65/44LRPgWCvAkO1a+BUOWiFJRwSHafclE94IIX
S0dWAXgyThAhioZNSGsJq8fkXkpZ5WvNUoG+NNBM7HwtOCdx55OdF3qrKqsk0xPT2EZAHja876/R
lDn3paJFGVAoPvo2XU4ZVMWhj+J0XVWemdyAB6UyrDOsHZnwd1pPEjtiEviJBiq6C09uusqE29+F
kG3fyqEmNU8VMrkl1sp59i3POPAJx5Xqi2yZmwWnxSQ207vU0wjiVWO+l0AlloJO0mqsRXjSYGZC
qc3ybdMO7crAF/VJQRFbJQ486s6OPze1/BKVyKAntscToe9+u7DqPrgznDJdZHUOvisN1JLOd/2r
hOqxbuXYPkTCMtfAIqt17tP5MBzyxaGmeA9AwerZ/ddse1cv+RRhddv5kS5hi7p4ygyVAp+vAm3f
t8cqJDzZzPovlTCSz5je2g0aiPgtdYjegFzH7+o4nwMn+VoBtNvrnEuWwo7jVWnyTwCw3MVomtau
CxuxF/iHV11I8p9qQnmaCi16dSOHzBVQ3VtULhq6BC+5RE0CNRFA8IYxQblvKUjWLTaPnQ5zcYNk
kZyeHqQegPzuGKY5sOBkIJSskZq2EiOiCsYC3Vq36+y1MftwyWd/DFv4be0YWLseS9cyNG8moy92
mZHGC1G4apNL87UUxaVtHUoHkCicFiGoV0JbjLr2UUKuWQSBFW4w0FJhJMJaxyI/20V1sefo6rok
BCRtFyKN+7lncO9oDSIZGvobBi0OWFt8zVaYIY0HulFPyaxCTG70VNMgqIMkTazW3QEw9TF4pBe0
DndE7QUb9DY4bnHnLq1kRPTVSuxncbLFc5uvmglMieHnDqmCrdxmMPtZhG39VmsGIgNdzX5sDBXu
iEPMmZXKrzDZUNOMUboIUxByKixMNrKYhNpMby89Iv7XMB3Lta3x+EFa3FnMiaDCEQfrNnBuO7Ol
I+cW7X7APrADO6It/HByDikZf0lofia07Om/Z6n/5CyFuHg+yfz7s9Tj1yz7Wtdfv37fif/tT/3e
iYcgbtr2fFRiI/3jIOUKsFHgGS18AbY+8yL+dZCyfrEcCTQK6fysgpwng7934Y1fyN8A2oMcYPas
cPz6BzNIw/5Tq5mDFPNDQ0i0By46yR8PUza2dS3ozWyvgSKSxbYj4C/qMAT2sHR57B1J/oWt+lOj
xnGZ1uzfsh70re179q5MjXDhmR4FIqcYqAAlSMIhFvHaCgUAWd+qzWVf6evUt4aPxCEw0Bx1U39x
/UzuVSESRNRmvywD31iTTAjBt2j2nV77W/qA/gq4U4lBMSY7nobvduyEwJzPCkTdP9QbQjxT1JMO
UqtozD8a1LYvGZLlfYt+BqSotWlrGtai6cSyi0L/Fmyas8vGMHlkx2K37WoDeADjjvxjINtySwjZ
dKi7xJ0Fa5b1xXPsIlgMaZFA9q18H6/h2DzFUeOAw5rEfdtXapUlCBNa6d4gkC5XTur7n5OgpuLQ
4w5JWIttLSw90kdEta0Ietj1IThFCsFLXuRUwvSFNxYpXosJccNtZrsHP4thbw7xneYAY7Y9pI9y
7J013fycLN+S9h1zj3VfGmIpJsMgCWqo9209aTtPm+TBgIl+SOqsoOouSYTXoolCW+Q3pRXYJLc6
Gl7ovm8f4QAYa4AJpPN5qbk1CpluVEnwkpjq6VJ0qr6xyUlaxC3OkSEdXse4tdZ1T43q2XF9mWJk
Z9BuEgyJORtCMVAWhZH9pWV8XGTjZ2Ki6i0DhmjXYgvfomXxnjsnzDcQhqw3zK/xeIP1KrrxTbaA
BNhOsByGBpoETspVGDjOrobnuSktFa5GQVHtMLBZ+A7SN7Rs7hdAjf2vAHfczQR9ywF3mcLZINzm
Yox9nZzGqHhiUY6eQEiOLxodd32RTaa4QWvZHR2N7SBPBT9y6OJHLnynXqDUdFZM1J2DB3LyVpcd
7s9ePgUU44BbdaPEG5vHaOZLps2Z3t0qVuGjUeIqIHbSILk9lFpq71oNEc2mqvF3w9M1YqqHdk4N
Zp4VZapzF9PsOA2MwsEeQJOXxGyF7bmFpJpNLulMymhFtkwUyjKdboJaRSWEhlrS4BzUlN7R8Ny5
ZkmGOiGEN5WlXvKrA6+8uvGoiD5YJMTNiJEtzXip7etvBr6k0QnOXHRun7mvkzGWeP08bH/TbACs
W+Wkr+7VF2jgEMycpn0yOWDO0/Cgakmkth8NryYgsWrlmvg499DjV6Br79XJuCpI9b0vBi2N+iVJ
If6uMMhKeVJY0cn2M5FWEtuMICi3DzQNnFpbpSYa21sWSr73tENN61kRRmBqJk+gpiv7ZikKzT+T
IpnaH4TpIOte1+YoLxlJNd5b5JWQ5WY+MyscgRuGhlypzR94ck36Ci4djCsaJF4OXYIJSTRu9AVj
9ajtnKyjeW7mOPMXcJ1h03ZIG2ZPf4BPqYfm9AymFNMW81CeFEHXeS+DhuNCVvbDHeMd4w0/bBNv
lTd0xQ7Gv52t0JpjoeUk4LnrzIy5JIUGh4N0wDKn+xMwU3DxHOcEEXxb1j6u2MTezGBxa/x/KXgN
DnwA9kEqO6PKSXJu8Vo2R/RSpkDg17Hh24PtI8vKrNthRgaYc8SqwLFOtKLJd7y0pDc+Jj38mgpZ
VnVl1HLISt1+i67Juslco9zHoct7P5jeyryGwqoWJUMrVbDN7M7Z5iQd3GXEyE60JjCASjOHI0fK
rFcUNm3jhuhZim6bl+oaSdvO6bQN88BZhrE15+Ra3lXAdhJQ7bryc13bIIkSD/AGorWl6klCXTA1
iCdZdqYtnd87+OfPjVV2n2hiE5yrdPdI4wx18szCjQfD3zZVM9Vgp9tELFKc/a/lWH5hj6rONCfR
59oeJxzGBc5CiVI8gI3xNgDInScTmu/F4ODG5pAl+8S369u8cTTyZ0Zx6DLhvU7KYkTmyVVtWz79
pMjbkbYrPsY2xvEapOynjlNlvmg8VewisxyONmj7G0yezgJEb7wq+jH6HNBXPZiAMc7gUzaNlhmL
oRGEakMA48QTIdJZR6M33VluFK2xF2xrXABP2P+a/YiUdCurbNoijcGcHsm+X0611iElzoNbGFNo
XapBOcdQZ4l3iTRZFRWttp7rPwyuYZINgtTVR3F+V4x+v+ymGX4Xuf4WSb5DEzEGS0GHJmBpnIyP
ul5igu5Mt3hB4dbcEKUkv6LFyzdmM+nrWHoSyXqpf9AGrofo31/hjvI3EZkr6yoDQB6LvnxueQ9v
2qqp7lAXuicOJ5CrA8SECOzDLTlU3Rl4AW5slVi7ZOo+wyMKTyOF+AcPrPvZAxbCX1JbVAII2Dk5
k+Wbp7o41/Bgm2XIm39nRvawxUJSvTh2tixrK17pw9RcqtoksddIHWufgiO+oAXHNUU01peeeegC
uIRYx2Mu9gh+P3gVo3OZ0XJAsEeCJoKlNf6CymE2rH2EgSXWBm3JGzMMBcOOevYjVT5aLE0H1CYD
Bk9kOz4hNWwc2Ex+XS8Me1i7HIgWdQfSYFliS1lOrsPBNfNVsyxT/CnWQsTfYkIAx8ypIWOLfWOV
e6H5Ai2TmsIIMNbaImIlqBgXcbLsCBuxH3RMDz5bnp8S+/1YW2MRXv5b3/9H9b3pGNTd/76+//AC
5jnzmzz7ocD/9sf+UBZav2AeNy3rtzw9bEi/uyOV8csMXKO6n88Rv6tscFMKRdcSfSIW5Ks257f6
3sA2he4QgTBkUOabfLp/UN9zie9GJUTyYfslsAqtI6eJqzz4h1HJlE8lmO/WuqR4j6Yl3IH2wjhh
tm30Zf35uy/mbzUz14sxlEEihAMExYyJ7vn7uYxvDkZiI2q8BBpIpMwAUj+SivYchw2b39UK7gvb
eHG7qNr9Py6t4yt14OkioH+npAy1WA4NQbkXzgVc2qX/ve7GnpfSbi32XGdg+65FRQOvRhkY/o1i
Z/7r/yXknO+cEQToPgclBz/c+8srPcQIEiX6JaGvhntGg91ALEaLJT/M58sNMwbr57esfhyD/XZR
HhWD2gM91iwz//7rzgrEBz5Nk4upMuzUbJF7lVrQ3oBMu89FYzonSOxcvJUtFvugaZs3C2bcNqFh
B6WLufe2gGY27GoaYN56mjCjWw6yUnpGnZDHDi62XIW0PQg95GgQrIYkg+/18/v40aL37TYszsXz
yJDq+73m3OkJ3xjsQF1kq/GstAlAs2RmlTk17m9E3flxiM367edXRcT7p18MeZdr2TiaEdy/e2Bw
XdjRYFbyEqFueswQZ2CZzYJfRTSUl1FOw73JaehM7wwZzUhmw/bn1//zi2kzucQdSUnKc/P+XWGQ
n8UYXCVdHWu4D+cXZkRXcud3f8s5kH/xoDDF5c1yAAHghnx3xPdGu8mEaOXFCN3hXkMqFW/oALLJ
eLpevw2xAfdWWMUnX4g0XRZ2z8uisdHeRRwk/+bn/qsb12lq6DgZaX68f2qVoeVuKTxxaZuSl8Rg
FJWfFI2GDi0QyPWff81/9ZLMjRfeS/7FOPudylAWEc4BvVMUCOzV2RhAlrwS7VpSI44p44693sGO
I0SXp9wl+eCcdi72TjLJwOHKaMrJu+mGe4Jl5uhKocARxp27lijf7oIAOxl/K/M1WI8ZhzuXSMZk
8/ObwPT6p4eVWbtNj4atAiP4O1tGlPhe64yuvHg0EcrNBKWEMRPPDSfl4lNVpdoywfj+iWmSe0od
BhR0A0FaEPlT7oox5XhBoHZJUlA/JdVKeqJ+cyox3P/8c/7Vx0RfD2fC4MMCGP1xQdIIuepovsuL
Odl8IdevWRZV8UkKTz6WSfV3BI95B/3hLbaEyVNN9hgtMjpR76+YNtgKRTzWlx7i2RFspPniuRBE
SYQC+XedwiCkxmfihR7EE9FFAWUy3YKHEBkZ2RvZ2LzpeceTLlgBhMZLQLY6C+f8TFy/oppdw1pQ
T7unurOBDCJnPWHANfbK5oamsc2/Oaz+rWuZO3h/W9wJv7POk6sQU7yXxk6kKkBPhpKXswktmVlP
1SoiJ+aWg/3Y7DKsf/0ysjvk+8rUEuBzHRNcoOScGxcJf7dYjpDZloo8qbVIG3vTTb7W7AKrpnGc
SX/UF5yNgW4JnVkcNKdeeyq01G9Wws7J/u79MTCX0GTBW6Ev5s2I6r5dswVYTNaieTwEmvvCTDg4
OnUanRhX5OcugpG3cujWt4tCJbTrRztG5zcmr4Le4gogOskssNPI5iCUKngbzXy0Ds0YZKuwYf8+
wKJN0QDqUTGrbTkmDwFjtTnlSSBPROXEMMbWiuc2S6J+pXu2/UDECqFgZeTjV61UV3ZQAvyKIBPL
BW5mEbvzpdSSyoF9WDcxOvcJAVfZtgam3pJY172HEPek/JZRdtF5B0TB7sOI3xG6KaqD6gI4XhpQ
vJvM5Lyh6EWmiPWKOxvTZbXkuBV4KyeCN+EHLdtuzDOCj49XzspHd12mAcdySgN3bZOtyKfLTfOl
htUdLjOH1YYSkIW4K3ib63Dkj4EcSoKVp2fa0mEQw8ERbpl9QiAbt+zMMpDOHEPeCpvQNdJnxhtL
z8uTNiC13PhjngbYC8LB2Rt+iD0zdptXpLkWHEgVCKZ2SK9cPfXPlTIQhLohJgmYM70Q00dZO+EB
APqACs1RX8Ymz+mrgExFjuNtAErknzlcmR85xZNhahXBGw/K8NXHmznjdP1sJVp+nmXgNRnQqsJc
pQwflzxYqdBpqmQDcVMjx62FkzdvBoaE5QBvonjUTCeMj13mQJk8ZFnipo82TgaBQztIxtxepTYm
bloqo4FeOl4YhNHOiQYS87BZLGMjJCQQrQr+UBR0sXSLj1oAEJCPG0dZtYLAmDobDT3vNkGRcJ/D
zfLxW3f5UfgOxRAruPFSOj3Uyxo27gjKy0ueBq3mFxs9eLfpOKJq7Gx3RonOVNFw5KlE0CLZTA14
4bAxpI08nXYfZnw58aOCndOWQlTOqnd7Hq/Mh2jM2ZslOzT8S2sDdcUuZhkvnonz3Q8F9SoSBlaj
tDdfBm9yn8Gr1W81JKw9yDcWHoN1yDZSUCVVUNYIXwMm1Zhc+OvHcgbfcuLIj5R1pCVYeEbjMc2P
GErUYylmhO+YJ/CmGjpUnFRtIG8JyW/EWMqG/8afoAbQd6LwUWImrBLnCXPVMflyKsVOvWAoyP8D
OFN0puXIEgNvyDn5ZeqeXJu8eWVabOqhxop6XSOp4Ug3MtlEr9BVL3fqt9Kdv8orq7eu21krOn9a
kI80xHQG2Xc5ZadCwByOd4gj+cc4sQBDAS8FPOsDu2rhU52vzKBRgSju5OSurzDlNuS4oSeReqR1
xPbcDEW/GufqkfAB80WmM2+XV5IrxUFXv4U5D0M0/1NXjUCrQPuCXY478+U65kcZV78VCbtt6frl
JybUVL9DWI/310JhikuiioYosb4d30kP5qct+TA0Z6I3vIMgQ0Nb1/d0isWZVp22BFFPP6NK4vzE
Y8RvB4qQ4j0v2XhqGFhobYd7QfYnLGB0u2tTxsUnr03YzccYVvbaw1/+YtUTs3joqcyyy7rik3f8
mW6RQ1oBMalBvVheC5x2LlXiCezwt8OPPsN8x8iN0lVijgZqey0uI4xc1tzuNEdYvalpoPXWK9i9
aD8dlLyMOvCWZ320LlLpfUmgkHmL7PoKSc+MoApDjqEMYudpVlV/cYweE6db8xsVSCQUiIc315ds
wJlBvtWKLATAPEEabuUIaJllQN9b/NLnrNbtPbeTH3VAxfchybDjgsxsPi1002rX9+y4zfx4mlki
z8InKwGhR8vfHHWUqwZE4Pam6FEh7NLA4wwoLZIoUNpOgGyBG/Fh0DIjETFivrNGOu7z0IX2YxQj
mFs3iPu2jCh4Rq6kLhQhfKfEqHP/10UgTvThfgwzvhWi49yTNUJDK13esMKaL5/2YJSvtOWkkcUn
zPXIQqCN7Cj3yx02Dn5VtMbOKmEj53voKUFJKvCeNRI/74bRt14qp+F9FQmIMBVOpPf5Jm98VdV8
kuuTSOKZrI99yBJgSmr0tbwCtg2/9Os7F+F0v3fy+QeKSoOlSeFm36UVnbWwmQYXUT/YtfVEtiEh
gA46G7QpfvowCghwxD7IR6WBJ1sSqMfWNDjysUevgJBLjbJbsM67BA+G7gyaLnjRS9kPd9c7ZCei
Rq4tVqCKpL/t9cA79RpRw0g4H1H6qUeyJWIIIhxpH9uS/zJnxKmvm1krM2HQSL5VjNdtE1UDT1SR
EA+sO1e6tVm4p0w5GuwGlSKYbznJzN9aRYK6u4p6iV68mj9OYHEXcegZL0Xb8L5mM1cecCuvFZYY
5EwQN5gLJpCaTVp3byVz/HCJQYnVMagrFHwBjzxzD2BL90HoERbYd3aJ4cGEcm6CrTDvhwoBIkBT
A7aUVgnz5TeSdwiQPJub/JBrjX1MUl2+ZubaJ4eUfBBi09pAlQ9SqJ6KHc1TuiSbRp7D6Lr2DSrS
trkvWeQpReDLrEG4c16h+Zkfp/kL+LYWzQf3LlKsC/PCWvlgRJbXZ9fzB7Y1vIrVbrDD8UvFNnS5
Pp8G8qltRCNgi/XZiG/s1uERcUQLCNuMu0Pgj3Q/vz0QqBadXwu7i2FqVl21I+gRudQ8BfExSj1e
nwoLMyeaOOVJuK8ZL3KZyXNkzt2GuJ6F/KhpJApc80p5n2KNOBBFE6Iy0feheuCGvuHmsAwkywqF
TA2h2eNwwnovz9LgFnjk5KMZWDkqqcTnzbK9kh0GQr++yQsemjbKWe3J7LhFKDxdOKnzUAvEU+2y
6Vm0ryugEWN+pcdq82U33pUEzjyCoa/dz80gNiDCgn1ibZdF17Ao4K7svE2pwZxdZ+38aaO24TXT
y5Hr+sU43KfkhlmLgqPaszvA7vZNn/uGBePwdCtEyURuVoNcVNRC00OHLn/YNW2XBbdynsLucZjL
cyU6PoXpNFzBD3OedkHodfXYmC1FCEHT7vN1OpQxeeN+beRORqvsh9YZ0lta/vjOPW0Zu1G9w6TA
WLxiZe9jP/rVx8aLZJaRs47ShaijXOcFxol/T8OeHWkMe1JHaHm6VCij9UyGHd9zWPCD5mY/DUii
I30jMgwPTDTgeGCSIC2qKKIb3ailXLJrpntO9sNupniPS9CoGTHHeg7wIqFesNTAYkiRORtOVOOs
h6FuxKGcF/9D5Pk0Il3gyeeU8GNOMAmTGC1XdGHospEwnmANfPAjxc9TpQX/XrqSL0k3p+GODmC/
cPS+2tESZ10qO2qcdC7pysAZ7mO/ocIbSm3ZzmC360E5hrx47HWXV9Ulsg2sbcXHg9ZNs0kRcLmC
6MYnHa6bicd05hMMtDz+mlNjsruAZV4DQ8dswyjo2XM8VrjrwdCHHFIckiQqZj03a1puEcmH4nHG
iJKicApdH5Zo4crzNbNAak39pqYR5Ic+s9R5nAg8tBT7Z4U5ZNemPqvVZIXqsePKy+u6SVA0i6PL
hrm+8urAKrOoF57rnNIKv8fKK2hf9YNRfIoTsE55w7pXAeo/NwmjxdDT4oOWI3z255V5mtA6Lznb
BTtlIq40OkvUR7NoeeOaeRRuxqV7wio0VxhlfmzntIAUD7OxxyMs7D0HtqHZ1ZxvFgxLq23e1C0Z
yko5nFUIWBDxJB8dR9KyM0mtXNLn4SuxI41tw/MUJ4krx9OCfvoY0LFeTSU2JmKNeB8mn83oW8ls
ivRXC/vLgi5ZKjakctvO2hobteHKwSND6OEJtfN0CohvfgL9HK/wQ7mszpx2iKdnYm7jIEwFgjyj
0O4qzcoHQkjdzFnrlY7KE8D/a1vo5lvkttPXhKryV1B/NeV2DyOXugrhcVGLk6QoA2nk9B+R6VjV
qmVIy5y+zKJyjUGqPJj6EJ5JZnJWfmSFHwj58R8savxh2aYMw+PaFNvRMcezqxfeU6DZ8WuO9r9a
mZkIayrlzPXvpkzjxAp4tIdi0wgIY7BprE/X7sx/OXePY/H1f//n5S0NaRNAzgpfmx9GNda1gfKT
CU9Yv+YZSt+/+FO/K7isX65tYokf2LEd9ztui6t+4YG2aKlj0706X/415YHbAu/VcGgJGVfQ3R8q
LkP9wgJo08+wrnTUf6biet94cwGsmAjVDCKMFGls8//+nVmZwUQQ4/e0vhWbVSqHO1Nm1W4akakv
m4qjzz/r9M0XtBWta2gxwDTku65qzF0XqkjNo87YeyW7PtxOc/faSpxy549U/j+/3vs+3/V6BlxA
l/EKKL93nUVC/KYalKBxtPPAeonmo8W1WK1NUl5+fqn3vTcuxU/NSICBBODC9+GJWCxJOoqlcYzn
M3hoM6piCs7SZJEQc27Qrj/boAHPKJX/rn/6F3fJk8QIEcoqY7RrG/i7n7Ev424UWmUca0VbGov7
3IbH6o4oxudA9/P7lO+nAtwoT6DE2GMRt+q8bzIOOa4iewgN3AkM8zgCUpEs+khQDHeNzW6R0YYL
Doj2OO6MFYdk1sCcYwteS9oaKvu7Xv2fb99ifmdZNHJh6EFL/vEpJvSNcy5QxaPTG9zuNbBFME7b
/j+vNdvbmIvAW6Kz/uO1UFqLBM6rcdTrnn6CodVvdpMO9+1cVv/8i57fhe9ng8gr6ds7IJVsBAri
/aQnpBpn+2mNI3GbIBjnABhFw/7nF/mr745FSF4vxir17oWksW1gTE0M4qlpXEdOx2HGsQptKam9
/27aKedv5/0t6USdKOQ0fIXvB0qOhyZu0qR+jFRIcX0doEhPo/q+ptY4ZcyJyBp5SeeB0xg0OqhJ
T9///J7/4gmGlsWyJ+ZXdS4yfvwRPSWV5xFCfhycRh30OJManBpKo0KreUI5+KTrOFbU6uPUMsm8
vrykDYVbVpC/m0D/1S8ws4XIE+aXZgb+44eJExeBZFzw8pJ7dn+tU6+hV5xk3PXPb/yvLgV5Hf6Q
zdbypzk7TheO2HapH0OTr9e9pn3huGGpdyx+/Z9f7Me9heXbABsuZsCr4nJ/enyLoEFTWBbawaNH
MKGVqZgz6TS6pmv4UTayOvz8ivLHJXi+JFwSW4Dd4NUx/jTML+IJG6lEBys8Ogkgcij0a9xe91av
MSutARyvr6eBwKF3Fvq8UinTg6OtZZTziEpLPPNsf9cV5FurZ5zopiy8AHXsKpzbMj//yKTy/fBK
mGz86I7nITaSDgIArXc/P5ifyBhS4tfrRKQbMYEMzENL2/iyjluEg6CJ/CWHhSonoygqRmuNY9a6
gL6gLUByESdP7DWsvZ7pN294D5q3AUUS7rvrqVYxwwhWVIZ0YUzJMQ9BHVX69dCTWMRZiYg/Vs2d
NJuonwq5ryLoS0Xlp2aeWjm+oR+qiC9wgeNsvPPDhF4ishX3GUOBFi0D1yvlTuK8xIptB1W/St3A
ipdJFXqwbckWsrbAkbjG3KDCTUdvtgSUtTA6Q+E+m5tyBP3whBQGRyh69s201Si5rcN1NlcT+ksf
vpJZcIiToHljilR+sotMFYdUzjh6h6pFU41Gkhkc+PCzHF1+MnvSrRjyK/2hZwxDPHtNbL3EqLWY
45Jt8zJKlwb5FS5vdTRu4Uap12Ly1K4r7fK+sshkN3uOvdjYDOzxtduZi9412WGu3UeNaKEjPQ1m
fh5tCn0whnsMYd4z6fPh9jogv46OryfUhgA2+v/ARO4JPJqeVUdruXDndsAVOS7J9H2LU19hMtFJ
YZhq7/+4O5PmtpEkCv8Vx9zJwL4cpiOGpBZLluS9bV8YtEQRIEEAxEKA+PXzFQDJBCRr3F2OaMSg
b025iCpWZWW+fPmSpkAOROXPeYz0Jlm3g/7anSMUNdmKsLvKWDdYvoRl9S0XclPDz6O2n650XrI+
X6GpAeRm2yJQ9SzKX7YIatoXnnBM6hx9Db4ja0n0SzatpP3SCNiwBkh3/o5dQ0sbc2FbG1bzsF7H
SHREtH+c7pW5bV3UoeQIfCs9S409KWJEB3gZHW1ayrGoM7yzIo/zFymrAyqnlaNeeyMSX7ODSbn1
FEAf5IJWWdw3DYNVDXX28p6Q73NK3yKhBZI7gjlXvo1VofmQZTbkjkPAvTwhp0Z8H0OJvarsAD0A
1SeFu4925sIimwZlJ0yQdIXqm3xY6ZV2XiFPaM+0lWV8C/f78KNT+YerYLcPZru0jNQJmIDqnKq+
klz4QYTEOjoRjBKUJVroVZTPlHRugc5VfoHOC3mxiW2uD9d0Y1cut4YX0cNl47oUJqUA/aQ9aOZT
HT5uXMWko48XIz+hCEofexKdGyUN3wEZUam0nudbAIMku3eMCj6xZufXrmXmIXnONVR4VMRiOJwC
1S0UBI0mGYSPL1awSdJTiMzWLXrqME6zMHxDqjNZnQoiB6TlPKaX0TqizDXKo2t3vVcLqOGp920l
MnCQReOrg+XRhyU8zC9VNBZ2Z05aWF9jELZTevRW3xCkjy50g2JqGF9G9Y0WLZsTKPQVmrd7fkYH
qs8UfeLw2xpNtGxGbpnOWkpinwlnlE4dJTnPmaAYnOzwASfQQrenkBkzYZjIAkTK/H0O5PcaOkv8
ep146enBzA/L+SoqTryRP3pHe77tF3+zN6YohWWTOKTMdb1LfbpPJQs7MzgfAN2zubb1pvk+UU+3
ccRAzgj8mYQlWklzBJKpl/DUmWWTf6L10861dXOSQO5ZReKXj4s3eLrOOaxbisYR1C0mxnzOFxmB
O6eeb+UBisfpNEASYFZFh9GJto3yT/HG2sXTfZie5iYCsaGn3AZ2Gn1xAx/lX1dFS2c012d5wHu4
82z7jlsJFckK8/7GMnbIyK0UflEbFsIb8IfwLZSv+C30Ojb1yMIjW9Rpg5G25kikIrVzEsWZtr60
SgEjaXoJho61ze5WiYJBiipX/XhQKraskpHJSmwKWU6cvDQhr1LkD6BK3T45ZFJx1ZTUf/R1rpIw
qxEv+0A/jyx1uY+d3JyTw9AMuqomgRhNLeP0rOHhwZTAMRMtD0YlcVSaktaaWXuAm31scPRzz9yd
G6UBL6xOPsUx23Ya2XvyJhuwuq9atFvhz3mw6lU90iKoxF4ab7+Za4Sl7g/x3hCpxYwuT3aWnoRr
o1jCSUGZx9yMzD/J57uvE89NzwNa0XqTsFz56HKra+97us8Wa2DVE9PwV9QE0z4u/RJUo3z0wa8o
OD93NM+53oOWUYXnb068otidr2l8c3pwBHnaXW3tiWsbxae9mWzfk6K414LqS6kZ6s0GpSJKSQI7
mGouRQxGHmt3q8xb3VW+X3xY5Ta/HCee+lhwWZdUhF2gHOD51OXsgtS+sEygoFlZBDESoPTPOUw3
MH+L88wtFWo/osPVLs3091ZV+qNJQrt4dWLxK1DACJ7wmbaeZXgCaTi4KpPEuKH7Z3Czo9vd+63v
7KaUKKe3xn4UnEQwrr9HrrW/zKy4ApGba741SR3dn2482BNFXhW0VNwFmAt3bs7WW8e4gK7wfR6P
ig8F2tnw6HLlKkFY8dumsFCYRibb5a6k8dkEDHt17QKaXSWlqV+M3MK1gHdX6ULzqdammw8FCzR9
ukSuegTvgsr/5EzF5NGUkaboM1iUGjXAlBeWpx5cwI/WJqYbYKhXH2Lfo2j8kFfvMqqJJy4y3V/z
INvlJ0qaGv5F6ZelOYXSPbJoLkb56rVVAnCfuV6enhPljt6sUWP9RLsHDbWiDU0yJ9rIVjbgok5x
XXDD36v7HVLYcbw/K7kIL2kgsw1msevNQe1VwgsP43ZGCb7qk1KOSbau9vb+3UrbF5QnrOeUAVPa
lXzdlBkqyygnvUF5CDOqKwcXhnaMTM+MSp58Dis80q4y+1CZExhUqnPiBLaBQVSLZaQh8XzqjnYV
uQDwXcPYIXcdWHQEzW3/fbpVd59y9ZB+dmhverIvaUlSIWNJIz3LmBgKsPekrNb2TI8L26e0rfLu
IOhwD2UKMuvzEUpUM4OleruviFPosG4ndPWb+zfww8pPSlKMYKVnkCl8faefOmiX2BOYoObpLrUp
pIs0303PcvbuPUBl+Wfs6NltYVJZV1gZZbMKid50SvKLrMs6CuwEqSFw+yqrdjRo9mAzndtZfG96
5eptuoZWMKmA3C50SsUjssvhbgaXHyE4AwoaNSxhcjMKyAtrijXPZu5K1K5Vh7KEURTZ6BjkRuZc
bnIqlEeGvf+CwlEErWZVrW/AhW1lMkfi+iZ0gyCbhPTmhDis86vRTko1zrcxUgz559LblfNWYe//
BgttJyKa9JzULPZ3+TI5vF+mnJhHiVnx6dvID7OP0d/7owde+fMDvVr+Cn+e4kChjdhBV+uXqt/4
pTGCReZn+R3Qre7QDwReqgKGXj8MGEQhnaXrj0dArAay1+AN4BviISDmC48W6WfL8PIMm/V8+W9e
mkGzQK/v/v0vm0y15CLQFAUQl3pgHeKkeMDrjhfB1qgjEEXC2j81+9soDzOxC0lHdrByChl+bfK9
EY52gDs2ISbZ1Ec3k9e7k3epl4AtbQl4pX6aLxzQDgBFFSqeUufAUMaOC+hB2Nw8/S1gj2GMOy7o
UrMKzZ4b0ioYmg7yIbsKZBWoEDua5fFBcDgIQgEMmbHHvTIsa4DqrkOVg9wq0DrNNpANAH6rn/6J
0DkxyLDRDqz5HEBqYKsAECq5CLoxRpQOYJcVrR9W9XgrqCrKChZkTyGUKx4OzLAWAWOuyV6PBrL1
VC7wX28PcCWQqAIkRQaifv6pm+GnuVexOyX3gGWMVcPgrGut0cP0d/aAqY01rl8DEYuh/fpADtLz
px6QmmU2OSKMz50Byx2T8qXCj7rf+hnc1SiKGSQ3gY7NZw00TetZAIfEvAHijhJlM/vB7QEuRFf6
MkBA0yFN6z74hn1DIHxHdGRcMjX105icATkG1GQ2F1RTBfMYcfy1KAGqpGmS6Wsm2fOOVEVUzpI5
sprdNqDZ009c+UUXuWdKj1xkjL2B/4+S4rPTd/QxZlInld26j8NbBaStZO0AjQvYBAolts1xxwM+
vgxEpKi7eI8Ek/UzuBvR5MVlF8EeayZXgktNZ/30D4Lqordrk5832nh5aPeiQ7sq2UUQFfRUz8J0
fTT8xzuB7qOGJVonwOGvn8HtBJViZ1nXUHPGpkusBAvi2a1ArCTEV+DStH8wPKOg47tL7oV6v7MZ
YAx0zQGGYEyuTVwYTZTU7LoB3Qz0FlGljwKTRC5CMACbrd7zkWx3rDqmDrOqCZIEeXFYUZJq2Gqz
M/++e0CURJd7BR2G1uj1rgaV7l+WYLzBYRna/GEwGdLz18bYfO5/uz3qvVvBJlRWANlIHA9t+rDj
FGn4VBmr/PR4f20YxC17fB84HALDQRkErY7mGdoqICDyRLX/LyPpmAK07cCNnr8PXBvUSNwFANbD
XAV+JEf2VtRd1HjgY6OP2SwDZ6uzF6wxkBIrQNhYP8MzCLhusqtgWAAHSP8gEdrMsmcQaPEAPqHj
hAwuWgTPEEIeUgAqSSVIt0jdCC6mePrTJ+kEzZpYojUIgzOLkFWkHUQQVHibQkiivft7R4GilTHy
M6IlZrPgA/KNVOJdWfRQx+BREehYZosP9bwCx8QU2CQX1fbWHJwpgKDvyPoGuoJmMLAB5ZmPZv/Y
ILoqYTXN+DTnB8Y6LA+RNLMiaxAFiEhXPPvRA3jqIoi+NYJJ3liMwfnJvJt0Ygm76HIksHrdS9G2
SKupuCAPKdZm0w3IHoCk6s3x/PtRAq5Bq7j3I4V6fBJUFeVtk2DJpganvTWGdhJUIVYmdTcSKzkE
CihJPR8rYRWJIlAYF26UeIZ3EqhFkMXRDMrzYFuQaH4+xUqfKSBX6C1UuQwuWKDGQBZRZv5ECjo3
f5s+7FkELgwwNJF//XFrDOwscLFL7wJyJ0Clot93Y/W5Zo4tAtQTrk4hmThUSBk/UZXOMBE+4wTS
7rfNLvRWwQY84eLUqEtsnsGdCES4RJ2alF3U9THlOy4ec7sKPW+ZlsoOnRIceAfNKgzPLurETpKr
QG0yXgDFxA/hcW8VgNbxkhTykS3UMrxVMHg52VVgL4CZAhkh+FY/XbtATm9MmomsozG8yFEky2Xn
D16oORrV0O30e5ETeKJJ5aci6Df1Mzh/kT4i0qsg4kdVQ2CS8r766a+CMxZ8Pboftp8PbxWwi9Lg
qugGynGHZNCsAjv++I4UngLeOWhTu+ADihp0CoSlowYTlgkeAOrSz/oIsFB0gy4xAPDN54PDUnSu
R+lVUHEHUbLg+nuc5fEuwFNCskYAbj+wlmH5i1QUC5kDKR+B2AkaMo4S6hfN0z0LJBqQPiIpiyht
/QzPIhiQBiVXQcTRJJvIv7eZhp6/WDMzbRAlzRqcd0AO6Ink/19NtIjYSUXD2nZ+YhFr70AAmG1N
w/AsAj6c7L0AlgQpj0UAN6qf3r2Av2wRWRFY/PCnh2YRkI2RPAvCXwYiwfy3nlDPRyB6xFOExMpR
ebAYv7oKv3CRPtYDTT0/uKsrgfxl+lzB0M/+4KEC5unnbfWLKHERRR6dPxSyS813/ygU+qNDX6sr
dI4+fKjYqb+n/eftBJ9+dee7Hmb18D/P/WWySG69Q/3BoX3N68WWaqL/BIvvi25vc3YfVvjHmzxR
i3q8Ef7HwOlm8TCOWJOG3iw9Lg2Po7A7cM2dlx94swjTRdp55ZqEJzvydBH491ES+p23brht0mNH
QZQs7qLjt27oo/Ij06rxNvNv86wzeF28JTv4bBksikWyPB654blJj9yKmr2K7l9NoyDffu8uO51n
AD5kv+WUVffvOr9ny1CTHflsGSWr7iu3hFjZkc9Zcd9/mHt9Ihs6mezAr+8WXmcDtgwl6XHRaQ4j
v3siG/aL9NDhnb/oWZGGSyE9clR0t0VT3iQ77OVT29Sk/aUHZoD8dnPo7Ismlyw79Jso99Mny9xk
aGXHvlr4Ycd6tNUj8uNSy74I746Xo00kyg+dpotbCvSXWdbZ0y2hTXp8/9bzV4tusSnYKyGF/NCi
bW+UdXY2DbIE7UZ+7JTm7CmKuB3b1Oawf8foUZ70h/4tLx6FWc+GCNEvV35JrpffE1obdFe7yd7I
rsf1cr/o3lttolh+4OLV+WIbp57fvdbbkp7fMf7FMkmXHUvVZnN+x+BXy9K/7VxjLaXodwz+NUo2
D/uijg+azIP00FGSea+miyTipuxul4Yq/Xu+YLbY9M9+k1GVHf7G87sr3lRESw+7CfBIulFNSxiV
HjpZrvr1/HX6RHbgt3RGTw/BftELE9pSednh33vR3fLV6/TJ3dYkP2SH/xDlP9mIbabx93zB040o
hgdBkB3+xb70P1f2+KVI+OOy7EaVLbws+86fsoX3MHNhUyh8FUil7LCfl8mWm+1hoHrkpi5bemSf
yKa3vdu0k+zQL/cdlfwB/1ym2avPz718gwpKv/xLktqy704LKxqydn5Nq0bxXn7r55CmRxGZp/jT
gzjMc/+sC66Jv7gNlovkj/8CAAD//w==</cx:binary>
              </cx:geoCache>
            </cx:geography>
          </cx:layoutPr>
        </cx:series>
      </cx:plotAreaRegion>
    </cx:plotArea>
  </cx:chart>
  <cx:fmtOvrs>
    <cx:fmtOvr idx="0">
      <cx:spPr>
        <a:solidFill>
          <a:schemeClr val="accent2"/>
        </a:solidFill>
      </cx:spPr>
    </cx:fmtOvr>
    <cx:fmtOvr idx="1">
      <cx:spPr>
        <a:solidFill>
          <a:schemeClr val="tx2"/>
        </a:solidFill>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Sheet2!$B$2:$B$51</cx:f>
        <cx:nf>Sheet2!$B$1</cx:nf>
        <cx:lvl ptCount="50" name="Value">
          <cx:pt idx="0">None</cx:pt>
          <cx:pt idx="1">None</cx:pt>
          <cx:pt idx="2">340B</cx:pt>
          <cx:pt idx="3">None</cx:pt>
          <cx:pt idx="4">None</cx:pt>
          <cx:pt idx="5">340B</cx:pt>
          <cx:pt idx="6">None</cx:pt>
          <cx:pt idx="7">None</cx:pt>
          <cx:pt idx="8">None</cx:pt>
          <cx:pt idx="9">None</cx:pt>
          <cx:pt idx="10">340B</cx:pt>
          <cx:pt idx="11">None</cx:pt>
          <cx:pt idx="12">340B</cx:pt>
          <cx:pt idx="13">340B</cx:pt>
          <cx:pt idx="14">340B</cx:pt>
          <cx:pt idx="15">None</cx:pt>
          <cx:pt idx="16">None</cx:pt>
          <cx:pt idx="17">None</cx:pt>
          <cx:pt idx="18">None</cx:pt>
          <cx:pt idx="19">None</cx:pt>
          <cx:pt idx="20">340B</cx:pt>
          <cx:pt idx="21">None</cx:pt>
          <cx:pt idx="22">None</cx:pt>
          <cx:pt idx="23">None</cx:pt>
          <cx:pt idx="24">None</cx:pt>
          <cx:pt idx="25">340B</cx:pt>
          <cx:pt idx="26">None</cx:pt>
          <cx:pt idx="27">340B</cx:pt>
          <cx:pt idx="28">340B</cx:pt>
          <cx:pt idx="29">None</cx:pt>
          <cx:pt idx="30">None</cx:pt>
          <cx:pt idx="31">340B</cx:pt>
          <cx:pt idx="32">None</cx:pt>
          <cx:pt idx="33">None</cx:pt>
          <cx:pt idx="34">None</cx:pt>
          <cx:pt idx="35">340B</cx:pt>
          <cx:pt idx="36">340B</cx:pt>
          <cx:pt idx="37">None</cx:pt>
          <cx:pt idx="38">340B</cx:pt>
          <cx:pt idx="39">None</cx:pt>
          <cx:pt idx="40">340B</cx:pt>
          <cx:pt idx="41">340B</cx:pt>
          <cx:pt idx="42">None</cx:pt>
          <cx:pt idx="43">340B</cx:pt>
          <cx:pt idx="44">340B</cx:pt>
          <cx:pt idx="45">340B</cx:pt>
          <cx:pt idx="46">None</cx:pt>
          <cx:pt idx="47">None</cx:pt>
          <cx:pt idx="48">None</cx:pt>
          <cx:pt idx="49">None</cx:pt>
        </cx:lvl>
      </cx:strDim>
      <cx:strDim type="cat">
        <cx:f>Sheet2!$A$2:$A$51</cx:f>
        <cx:nf>Sheet2!$A$1</cx:nf>
        <cx:lvl ptCount="50" name="State">
          <cx:pt idx="0">AK</cx:pt>
          <cx:pt idx="1">AL</cx:pt>
          <cx:pt idx="2">AR</cx:pt>
          <cx:pt idx="3">AZ</cx:pt>
          <cx:pt idx="4">CA</cx:pt>
          <cx:pt idx="5">CO</cx:pt>
          <cx:pt idx="6">CT</cx:pt>
          <cx:pt idx="7">DE</cx:pt>
          <cx:pt idx="8">FL</cx:pt>
          <cx:pt idx="9">GA</cx:pt>
          <cx:pt idx="10">HI</cx:pt>
          <cx:pt idx="11">IA</cx:pt>
          <cx:pt idx="12">ID</cx:pt>
          <cx:pt idx="13">IL</cx:pt>
          <cx:pt idx="14">IN</cx:pt>
          <cx:pt idx="15">KS</cx:pt>
          <cx:pt idx="16">KY</cx:pt>
          <cx:pt idx="17">LA</cx:pt>
          <cx:pt idx="18">MA</cx:pt>
          <cx:pt idx="19">MD</cx:pt>
          <cx:pt idx="20">ME</cx:pt>
          <cx:pt idx="21">MI</cx:pt>
          <cx:pt idx="22">MN</cx:pt>
          <cx:pt idx="23">MO</cx:pt>
          <cx:pt idx="24">MS</cx:pt>
          <cx:pt idx="25">MT</cx:pt>
          <cx:pt idx="26">NC</cx:pt>
          <cx:pt idx="27">ND</cx:pt>
          <cx:pt idx="28">NE</cx:pt>
          <cx:pt idx="29">NH</cx:pt>
          <cx:pt idx="30">NJ</cx:pt>
          <cx:pt idx="31">NM</cx:pt>
          <cx:pt idx="32">NV</cx:pt>
          <cx:pt idx="33">NY</cx:pt>
          <cx:pt idx="34">OH</cx:pt>
          <cx:pt idx="35">OK</cx:pt>
          <cx:pt idx="36">OR</cx:pt>
          <cx:pt idx="37">PA</cx:pt>
          <cx:pt idx="38">RI</cx:pt>
          <cx:pt idx="39">SC</cx:pt>
          <cx:pt idx="40">SD</cx:pt>
          <cx:pt idx="41">TN</cx:pt>
          <cx:pt idx="42">TX</cx:pt>
          <cx:pt idx="43">UT</cx:pt>
          <cx:pt idx="44">VA</cx:pt>
          <cx:pt idx="45">VT</cx:pt>
          <cx:pt idx="46">WA</cx:pt>
          <cx:pt idx="47">WI</cx:pt>
          <cx:pt idx="48">WV</cx:pt>
          <cx:pt idx="49">WY</cx:pt>
        </cx:lvl>
      </cx:strDim>
    </cx:data>
  </cx:chartData>
  <cx:chart>
    <cx:plotArea>
      <cx:plotAreaRegion>
        <cx:series layoutId="regionMap" uniqueId="{5BA5B098-AB86-4868-86E6-9AC8150947BA}">
          <cx:tx>
            <cx:txData>
              <cx:f>Sheet2!$B$1</cx:f>
              <cx:v>Value</cx:v>
            </cx:txData>
          </cx:tx>
          <cx:dataLabels>
            <cx:visibility seriesName="0" categoryName="1" value="0"/>
            <cx:separator>, </cx:separator>
          </cx:dataLabels>
          <cx:dataId val="0"/>
          <cx:layoutPr>
            <cx:geography cultureLanguage="en-US" cultureRegion="US" attribution="Powered by Bing">
              <cx:geoCache provider="{E9337A44-BEBE-4D9F-B70C-5C5E7DAFC167}">
                <cx:binary>1H1Zc+M40u1fqajnSzcAYp2YnogmqdWW91pfGLLLRYL7vv36L2lZVTbL7ZlyO+KG1B0zbcsQmDjI
7WQC+vdt96/b6G5bvOviKCn/ddv9+d6vquxff/xR3vp38bY8ivVtkZbp9+roNo3/SL9/17d3f3wr
tq1OvD8IwvSPW39bVHfd+//8Gz7Nu0tP0tttpdPkor4r+su7so6q8oX3nn3r3fZbrBNHl1Whbyv8
53v7+v27u6TSVX/dZ3d/vn/y/vt3f0w/5ZcZ30XwUFX9DcZSfMQEw8w0Gbp/4ffvojTxHt42BDkS
piQSE7af9HQbw0A7TZK720rf1tX+jeee5v5Ztt++FXdlCYLc//9k8JPH30l3m9ZJNS6YB2v35/sP
ia7uvr27qrbVXfn+nS5Te/cHdjrK8OHqXug/ni75f/49+QUsw+Q3j1CZrtl/e+sXUP46fmkZfg8U
To8wpVQggtT9iz4FBTNyRISSlGO1n3WHyl/Rtgy3+9/974Dsx02wGIU6ACxefsTHqvLkL39TVUx1
xJDJBDXFTlXMp6godYSwNLmp6A/UdnPvsJns4r9/rOd1ZjL8iSSHoSKb1Usb8/dUhNIjKahQQuLd
YsunYEgGdgspodTD+3w/9w6Mjb71tbdN9r/931Xl58iJsoziHSAq9l8vrcHvoWKKI8Io57Doz3oT
jNURx4IITB9g2c/94FS2kf6eFol+hQmzH42dIDOKeIDIXDn71Xlud/4eMqAv1OSYMgEqMb7EU33B
CB0RE1GFOTibx2brKq0r/52zDdPqFag8HT3BZRTwAHH562S/Qv8cFxPiK84pIWQCiORHkiLTJIjs
APvV099s41cgAq5+N3ACxijVIYJx+YZggFNRSiITs92aT5yKIqBECjPG5M68TWLiv4pwm5RbCFEf
O/cn67zLDH4JiH+OfPLXf77/C8Q7QFQ+gcX9+zX4TdMljijGEHjJvzFdBB0xxqlEFKwYvPB+7p1T
+bQtfUjQqvQVzv7x2Akyo4gHiMzpcr86/9x4UfOISwZJyD55nETEYkwuBScKPYQDZD/3DpnTu/bd
chtngE9xt3/rucd6PiKeDJ/gMwp6gPhs3lJzyBEEWybEyebOXoFmPEnu8RFHkNOYEpzPY5+/2Zbl
9tavy7uqeoU1mwyfADNKeIDAOLP9Gj23Q3/PpEEqiZAEzTAfHA049yfAsCPKJacmBn80viaOxrmL
tu32NTrzc+QElVG8A0Tlr69viAo9IsokQHY9JPCTkAxj0BdOmeKMP+do/ir0kCbblx7oeUP2Y+AE
k1G4A8Tk7A2pMJMdMWlSyh/oydG5P9YUJYCUkWDe9nnNJEw+C6Otn74mTv45coLKKN4BonK6eWlj
/qb9gmySYBPS+J0ioInjx4gfYYBFIQl4PfYso8/e3HX6Nt3//jlr+ryaPB47wWQU7gAx2byhT6Hs
yATqhbK9T5lYL66OCAYGAInn6cnNVid3vw/Kw7AJHqNgB4iHffbSAvymjsgjyCUZQ5Q8G3xhBKaN
ipEw3k/6QIKlUVpsv71CQewfIydwjHIdIBxnb5mrIMgiGcNKPNRUJrm9BCIGKVOYUHa5f01QOfP1
KxDZjZqgMYp1gGhs3pCONEE5GBFgqp66c8EBBQxR2L6GMkFhsy36aJt822vM/+48fo6coDGKdYBo
rE5fWoPfNFXqaCyTULnntSbuHLhICIqBfQE28v7F9nPvLNYq+aa3rwl8fwycYDIKd4CYzN+QGCby
iCmwV/QhdZ8GvmCvqARrRcbgd3xNNGUOTkR/e0Uy8mPgBJNRuAPEZPHXfq8+Zyt+U0/IEdCMREKV
ZLfmk2REmkdQtge+BT3wwxNMFndp4b2mtvVj4ASTUbgDxOT04xtioo5MIH8h7H3er2PMjzhjQHHJ
HSiA2dOEpNm+Rk1O73bjJoiMoh0gIidvqSXoSElQEA7E8O711McrDFUWLIFn+dnd8hiRk7TW5ev8
yaOhE1xGAQ8Ql+Vqv1v/ufW6r70D64hM6IV4zKFAWHwEwdiYp9B7uzZRkSVwjVq/9CDP5+v7cRMo
RpkOEIrVG6oIJUeQhnPoJdot+JQ/USawWqBB+AEQNOleWaXt9vfx2I2aoDGKdYBonL5hMkKhwEi5
CVyV+azBGnsjKB+Z4Z8G7bHBOk2Lf9Ah8XT0BJ1RzANEZ/WW6NAjUyokyL5laJK4Y0zBwUPmLtE0
LfkG1O8r1GQ3bILEKNIhIvGGKQlFRxhQAMbqgUGcJO9SQduq5CaTP6taj/VkFUU6SXX5Ckh+jJyi
cphJyfHVS2vwm0mJhESQCqLEA3EF3vuxd1cS9AcaU6F1dWfdJrXe41e2rOzHTRAZRTtAPTn+8oaI
QE2KCCI5e2jdmlgs6E0lUghh4ofUfWK3jkFp6tuwf+mJno+4fo6cogLiHSAqH65fWoPf1BNIFKEX
AoruD6VEaEZ5rCf31V0BaQnhk2jrQ7X1X3qO57HYjZrgMAp0gDhs3pBspBzqVAp4LWi022cbj3FQ
cPhBAakF4dZ+0Xcs40bDiZPyVV2oj4ZOABklO0BAPq32a/PP80JoDYYzC4qZ/CEfV08VA9y6MAlw
kep5pvGTLm/TpNTJS4/0vI48GjrBZRTwAHHZQKFtF/L8c1ygRmJyAZT8Q1sjmhissRsVnIjA+7Rk
4kY2uizTutAvPdHzsPwcOUFlFO8QUXnLcAvqhARYlB8x7q/aAu1BBKq+D7WSiTMZ13b8N8teCcyP
wVNsDjPw2ryhi4dEHpoZxxrv87QKRnD8hDJMuEn3WvHgW9KkelUFa7MfOEXjMB392eV+Xf65/YLu
YGVKaGM0+fO0yn3fNjDF0AWxn3WHxllx572mW3s/boLFKNQBWq1Te78q/xyLsY3OBI7kR5Vk0hwk
IHWXUCTh/KGha2K1diSVvS1SSOFfQT1Ox08QGkU9RIRmb4fQeBAbzsWNCcouLJ56e3UEqgJp/j5s
nnj707ub4nVnf3+OnKIC4h0gKtef3w4VEwPza0oq8fMVXzjza8IZLeBefqb6jymv67vuNceBHoZN
8BgFO0A8Ttdvh8dIQUJXKSQrD3hMtERALgOhGdzF8OByJn5+bCFd3xXlXf/SMz0fFT8eO0FmFPEQ
kfny0ir8Hr0CJS3o2iJ0PLF4/zKfZpGCHUFUjOC00AN5PPUwgMyXtAhfeqK/x2U3cooKiHeAqJxD
Re6tckjQF6ngPPYD1XJ/Nu4x2SLEkTSlHLnjncIAVfnYfp3fJUnZR832VUeyn46eoDOKeYDofPq4
X6E3iMokpCMEDjZCx+P9axKVSQSn5aElVaEHawc69RidT3dl9e6jhp6iV8EzGT7BZxT0APG5XO3X
6J/jAzEZJxKor4dTWAq044n2QMyGoa1oPBN0/5rgc+nD/TTvVuXrOlafjp6gM4p5gOhcQaD/VrbN
hPwSQaMw2cdmE48D2iMVtOIBsb9DZ+Jxru4vNnh9TjMdP0FoFPUAEbp+Q6ofsk5JwbShh9a7KYMJ
fcUmNcl4I8guZoDS5WP7dg3eB+6Nurvb//o5lX4+KHg0dILLKOAB4vLxDaMCuKYFSDCpgF7eacbU
roFfgpCBQdfFs3bt9S7n58gJKqN4h4jKW7KXFJrCGIF/JoYM7mDjnHDF4UDd/WuS+n+8K2KgIX9f
SX4MnIJxmOTlpzdOZ5SCVf+bq0CAioFLJ+CWNigm70DZL/+OwvzUp3Bpn7f/5f9uuH4MnGAyCvf/
Q0H+/sq8H9cKOttqO7u/j/DRrXkvv3tvtOF+xMnQl2KDnWNYffvzPVZw6OHR5W3jhzzxG4/agH8Z
dbctqz/fG1ICnQY3UygK7I4YKzbv37UQTsNbUIBGcC4PQVwO0fd49eH7d8nY4vfnewg5EASECFSR
wwV8wPu8f1eOYcSf7+G8BkQb0NIsCNx3AXEJ/nEJ5Hka9cBn/1iRh5/fJXV8nuqkKuGDgafIdn82
SsggZoGjHSacWIPLGSlYhfH92+0lbCn4a/z/dF+0dapxsWKJK6QTBAa+RH4+bGSjs3maB7KyWCbQ
TWkI91r4qlj1ceKujUK767IgjS0igU9SxJNFSIfGJg2OYkvK0LiWWVw6ws+YnqWoUjb2g+4MJ0Z9
FxQEn3S+F32kJK9mWSy17fmxu0kR9TsnIaJxitwsbOyhol1UsTEs0zzmV3VSd+B3f1xN+cwSQHQ2
WQFoyiSUwTLAmkKP/9MVCHpZNGmTZauuwN05d0u18Ppa2aSqRrnguV+eD4zoL/NBhRvOmiMuBZxe
fjofMTDqvDDMVq1RmFbnRTfe0Da2dmENXp4JNsl0JiioY0j7oIiIydiO/RjboeZ4KH0erVo3Lx0S
BL2lemYspOnqq4ZEdNH7gXv58qTPiAcHf+FwHXQlwTYdeyUfTxogUrZxUkarmvt9aBl1EVglIoI5
dceK3vr92RjFXEK7IAVGbrKYnpJwZ2ocRCuMWhZukiIe5h0vcHtWRwq8z0sbBaNf11MJ0FY4DoUU
hRbEp6J1oRf5cYj0Kve7yLRN3y0jJ8/j1JEFHiy/97uzuqjxSVuGzXKIRJXNdMnL35YZfAH0dcEJ
a+BTwKg8fYwIl6KPazNY5XUY+05X9qXDPde9VjxL0X+Z7Nc9xBCGe0AJnNmTFFr3n05W5Coyq4IH
qwwPw0Uqi9KpDNDgzM9Cf9WXmgWOSFQo/8u8v24jhgSHjAoDqwSlioldCr2g1R7PglXS5k1mNYBm
a9ZtayW6Dn5vLqrgmg0gC4H7AHihFX4yF9VGixtf6ZXGuefkXS9CK0NFf+z1rfnh5U00ftYje3s/
1xgTUzhUh6BEPAEviCtuFAbsoaEfWuykrojXkTYb7Lw8j3puHpOPpNz9diVPcat5VBY87fTKRawJ
nK4NQCjaJ8RyG5Nd+VrHldUVVaqtocgCd4Ziz4fLD15SmMneGWUdO6wo6KcgHC6ZffoMTY9DnbMK
nqEpPSfDTU4sbzC8jWv28Tr1JHNKbvb/xZ7fL+FkieGQCQhuAuUILRQTOBuPN+ngCr3ypWt+KgIe
r6FO359mQeIvCjNLSqsy0i6x2r7zhO22dd+sWp503zCP8uI2a1S8Dt3EXXrIiNeuduF/hsC4eHl1
nntOhsC3j5eHUoX4ZHlCZrrtIAxjiUzBb/q+poXd5JECiCLe8mViBJmw+sAQYmakbbhBDekjy0xc
d1WHKT1WlXJXnZbmqTJ4Kea88dPASX0lmsXLz/rrroW2XuiVk5hBRAK126dIIpVUaRm1ehUr1Id2
6MkutJOyrGYvzzPRetgx0IU0dr1AV+t4gmhiYbUBOYtrlBpOmKTDhdKDoa0kTNlxVFJ29fJcU3N+
P5mARkzwjkxJyEOfCtXLkpW0C8CcQ7nA8aTbOCjKajsCVZm7JPPsrGv7Y1x34osRJ96iS1n1XxYW
mhBGTXy6XaVpIuDFoWYOhwvIROaoyAwCmuEuRd0W/UpEBIxppTozW3l1NlwY0E93w3xX21rXcWH1
mR948N9hIS0eI3Zceo27VnXdn1eNIrVV5kFW2HlU1domYTxsIr90177OyeUQme73pqujj7KPhs0Q
FV1rqbzgVyLvwjWJJTtuCgQGt4xbcsnqkF9xP0PLCkt84ie0rx2UaePaEO1w0XuuWVtR4jdncYGq
beT26GYwIIwrjawfLNUl7vdYGixbJ3EeD1bSZO5yKDEt54Hwa98yRTHGCGlIkZXkhG595eJbiGfN
D61pZrnVuU1s2GXn0u9RU9HWiavO9GelDPyNZ4JmUwamBReNvql9MN5p6bHvXmpIYicxhI124iLp
2a1WXj1HPqeLliIIhhLRld+kqMksCXLxReZtIS9THMB+A+33wnmYKpg+ywrjQpISbCcqa/FloC5z
ulB5GzGOLVkKj9Ezk85y3ZatJXRkXKvU7DfgZ6KPed63Z/fL6/K2mpHERxeZmfvhOh1E5K9c7HFz
TVDsb0JPxfUsH/wgm8FpbLBWNe6Pi2oACyVxZ3xN0hB2ZIo6jOwowsOy1hmsXc+kLu0CIf+adpp+
qgsUGTbxUHJuhkQkTkDhc1pf+xteZZ5T5kLfFEi1ieUWRe8t1KCiwRpve7kKPNP8IJOmIJZBYG1j
k+ibyIvJHBcp3QYsNyILlCYqLFfHwwVrja6yq7DozlGTd2e6p43vCIr114hXYJoGHH3EPaLRzBz3
Ydym7lrWQevZvS8r7QwdhgAGx+kwT5oI9pKIq2HjtX3kWi4c3uytqmyGi5gZCNlDDHFO7ZdZbwcg
QGnFQTu4dgkbbIZKP9v6rYeWaSdh97KQdueF63fpsvYhY+AsNa65H8KCIY/2G8+IgnUoo5kajNDp
CtqdpUaUz6tA4KXXDuksL11m90ZaXHiVr1dIFslx67XU1nGkHU5KtMFmMqzrHPEl9MO4114lZimt
w23Ok3DTw2y26zJxFg9iEeohs/PE7RZIB+YXKUHtMhovUNpXlhHWpoOMbrCh2Z/YmCfFXHVpbNMi
iUIbVpV8VLo5017SrwOs5r6fm/O29tO1AiWxfKPOrDBulZXHIFYUysL2wzBy+qaqLVJS16oY/VKI
0tx4sT4rukpaTWN2TtNLaoPDMecs1x+4y+NZX2bkOGKRjeqQ2VmVtItQxcgOB+xb/oC4ozI6WFr5
l6Xf36iMbLPaKGeBEZtOz2likaEhKwPJzzkv3cRqzCyy+06CV6sz8jU26XowJbYaok99rlsnpPy6
adzjNBHe5yojw8ynfbf2oxgMMB1jpJj0p1yb5qYayvwC66hcGw0LnWHgJ6HIe5lZNA5EqcLRiHjl
XY7CbNnjNKitxG3c3Oo9M1jjlKbYcg1PnNQsggdKI7gUwWp6MnxgAzXnXRu59axqiDquMM7PIFCi
vtNysBehQNGHIuu9DzVB7VWfMogf0jKTnpU1Q78JxWDO3JiLOQ0r+S2IdbHqIt6t/FzFMClE0ZvC
Q5eSte2laPt+Zg51PRv9D7O6NGt8W2d5fF5WYrAFaFq0ogaFUICEqWsXPcQioezAFya8tDkSGkxR
0loedcEjCE+JZRZA6lPD/nNiCPPmakB0UbcNzewiI/FZiaqPIhpyB7e6OaX5IAPbi1IZOBUPaTBn
AYmPjawM50kQsnNUd+Wci9r7VAVee2zWnVNpt10HbY0qi8hWfTWDrnQtlpBS2w3YyVWiCn9t5hC3
W6SV5XJoYtiYAcQOkCJExkXUF2IW98XnJJVsjuKq+VLTRH6vaBf2Fk8wuSYxE5+6dlDDAjFt2H3d
dpab1hCPJV2+zIZBnXZGzi+KqOxtM00z26hysYQMWi1Vh0llZbgu7jIi5Sxrg36dV+ZGxBRtlFu0
kQ0HBk6gyJZACJOIRS0idRG5uetbrumakPwHPgWaosDXhjaAfagitQZQ1VXH6sEBJxxVVmI09LYb
UHkhKgNYgzwpHZnmxIEGxZnLgySzetdji1YY0ZzLqpm1UtMPYV+m515Vmlbs4mDlBjnZwApqx4wb
O29cvGgYg42tkg0cEUW2Gyty7uURW7JcmCfK80qryAZ25bIcO7Fs00WEhmweDaXc1hWIBIYmt5uy
1aYtK7i0wwpdJhd+k5DISlpcWl7peh8T1JmnNZLpGRpcCPuVmXIrK40gmfWhkVJLB020iMJEfGEh
BxInzb3jzmAydVyXRqveUP1dBen4SWW29UVFjU5aZqaa0jbCBHw6VW1hJ2nDTiFjzxZhLAQkADhd
R7ivQLuqbNMGcXSecVadybLrlmZe+srWSi7jbihWrUwMq8GuPE7zzt0EdSIX1GvimzDJBZ+Fmco/
UY/lc86D8LtisXbtTGTpyqgT4JKCqPgoyuxrDB89K/KURrZiA4ns0h2aLcpo0IIRKI2Vl9UQy0Iz
XGXnfsIcGgz1MXZ7baM0mAHiehbG5LY1VOboOnNDC04ulLPE8/qNUHV6I3DSrIcuMBypwAfmvjks
eta7DpVhdY5RU94ERQg2O4/Aa4ARKEKvshsq8pB9qFCdiPIW6vaSWogmnf/dN/rcrnQZ+aDYVQJp
UmV8z7mfbDqWkVPdsvqD4bnNDS20/OLVqkisJFFG5HRokAzcXh9HIraBEUmWBqf9mpBAebOYN5/6
CutTFMa5Y8gmwlaQB6ml2xDbEEV5pz3phVNFObAaJHdXLI06E56q6pY0CdCGtjpyorAFn5GSvo/t
qK45h+gy9WsLB3m3xG5brXERZ7VTUZKCOesH70qaAentjpF6xVQHbgQDOwT7MlJgfcrBuNaRQnMF
V8LPMnAKCxNl1TobdH2bQW4EGYYfOYkRwyoUUn91ybiVgVFCG19kJLEEKbolR6b7sWfE3BokM74T
Xrcnruy9a5YMgY1T+NiOduoDTnRjkZoVX92MaggnkbLzUn+AwNidVS5Hlh/ml9z86HlDYvUDmFc3
cmFTxR8RS5CFpHEpmi60ApEMNhJyTgeDW0VS9TYNUWx1EJw4Qvi+hZPCsyTk2FZi0tRWnb4JI+In
NnwNDrdqv0rBVXpL0hlkXvP2rhpMtYBcntp5QdQ8xFLYYczXpIyZjXWDrZjVc+kpz2aSGI5wYTuj
oMPHPYsX9YC3QwYf7Ke1XJA+D6047qMFrXR3lXPi26SW3iZImu9GhkwrH+LE4k1D1hqI3VkJbNZa
w3VYS4WAHiBd04M+F/Ui8yt0E1ZYWZDjg9eBQGhN65TOSqXzedxW5QmquuAkxN0i5B5E8xBw2ZBU
c6dqu7OWI2z5tONLVuS+jeJGQmqSOVEtfXAQqXve4RJZVRRkc1nBDcGFkc4yIx0WmOvUinP1teiN
eF70GT+uMuAOBg+tgra8qE1jqzmdp67fQ5yiTpO4XMdG/qWNh7M6dNdVyj9khbsBkwuEUaSrY14M
34Pc+wgV/EtBkkUG0bSdBNFWId0uhhBISlGpG8xQaQ+FVzvKwOwDNCkXM5SSm05hCKwMD4y8T1YR
LypHETQP6uy480Vr1R6/jRuVWSQGVttiBmQEXlvXnwZzuO0aveJBTea5iHRr96r3PqGs9AarKGS4
pkXWWH3fWzrV5gIPsybXn7umK5dQDzhh+Qckm/o6l7ma+aW+EqbnL0WrQrvIm/qzQQo569qmWjaQ
w5zUdWEsiy4Y1bxHa2Zq8ZmXNFnoOOfSKf22WOmcAz3aBmM6IZTfLdIWQwiti5BaA+bDSdUwo5j7
cXfJoFr4DXHRG2sji4DQsUJVSrQgDWnN40rGZRlYud905xEpxs8jeRhseyCdWyAusFutvLiCHS3a
MCssYDVpUFkoiPAcl56fWiHEQ0th1sI4repKaKc00iC3DAWkKS9bSDlDpe2iJu4X6YXu99LloIAw
K5QYmCshEYEDsJHvEJlCWuTBtq+dFMwL8ExjTaNPa/dL7UGC4Bo55BgpYceBHrrTHHzcR5m7/cag
DLJkLYxZ1eccnQYG082sUj2kHbUAs9SWgWkneMxOsO6au2Ag7VnAe3yCcDjMsVeEaz9s3S9ebADJ
7VGBL3HJqhlnBWQi3tCgmzRtOdtUfjOmvKpKe9tnWfkpTxoIHSKDo0WGzWIFsT18tMETY+ankKA7
rPeGucAC8quWV195FBNHFxD+WdTPzlkx2CFuklWSeYE9gMtfkbAER1qa7tr0GZACJST5shbAEYyV
mvv5mowasz7lxcrlJtRswqhZwB0i8ef7P1EyJpeIQ9qfikAtBGPDkphhti3jCnKwriDAEkizPWsH
CHsMSDah1jMk/EqFsJi68JmF/Cqf3xPFWdRBGaVLpVOHwBtHsc6QpbWvFoaCR4z9NlzzoUoWPGbl
p1RXIIAO4BPBjgwXJRAv50xH+HNcI0A9CRE8c9sVq4Il3XnYQbw7GD5aDmE9bLqs7yu7QyAXjYEL
zxikfXnjZ6nN+iBfQKgGuX1dR6JwmtBtQ0sPwIoAeQnGoMaQnaBCOSltWL4KXRTHsP/RYJyo1Mu2
QP7pBQoDYBTlcKyKoiQWjlQFlEzuVr6VeEM6r8K2pSdRXqFThlt2nAYDVMgGBuSVO4Tr+31n6GSY
NwEgYA5V9DEqouHCr0oOaVJnjM/nZ+53IwF2zTIgzbqI6nFNohqqbBh+BKy601Q0sGxAUtoUZ8OG
JDhZpCMVV9bJsBG9254NUSudNNXDnFPYARVF8NmqGT8wCviVR5QxU34jnSxKgc8XmXS6RKDPMYIh
YUKLlUjGd9MKVgvzDjYstA/2mwY+aNYPhWJO3hros48ZDZywCtVCl7DvfQPCayyAZ3XuiSdsEPf7
AF8Wc9wEsJvMAT406Ix0C1RiYjrgzpsPFenwicKtu258N926PurOe9cH1TF8UGFq1lCbbCt37WY4
3YairFYq7wzT6ssmQo1VRC6+hOQAJEwIB/rL9bwQImC3TRYq0eQE8pbiU6XG5Y1RFK7rFJapKVNy
2YZVAJEWPDgpQ/9bPMTZNpcapu7qsllHVe+uKqBcY6uWRrkdes/2EDByVQ7jVKHDYzC+NzUrG9vH
GlKPKrtNkFS2gmLeomwKd40qQKeqXFD2DjTQrXsFjEWiFlXRVDMv5f3GBAp8k8WN+6VoWc/sgQ/4
OPIIPktM7q5ZZMKTV5D5MCcBc7gY718oLSiLSoeNu6DNgJpjGQNKgVHa2KGsICdsVQ27RAzoxkNB
toVSpJHaUIsFnU4L5jopZKfzGoF9VBRWyuOecT1AQvBduBkIrKpxDxaoh53HMnetPRK7EAf0w9IQ
tXTgOzQg7ZPcb+4khzzZhgSj+1ymuvvaNRKqUCUE5AVQqZk38yGsAM+YBfkJLpvk1G+r+lqjVn7L
Gup+12mn1g3zo97yWvBMVLf5vGei9yyVwA5oVO5+CeDqtcQqC7NwHZECwe1EmU77Hf380FpwvmNd
d+Xx2zTrC+2Bct23CPz48T/XaQz/3n+D389fjt+y+PMn+Gau3dczvvhXcJfe2KJRTv9ofJofnwWz
Pzzd2Fzw5IdfOh3+ppdh922Pf/Pm/9joAG1xQPn/qO380ujw417AR20OuzH7NgfogaRwGGL8LkEo
jEKzw482B7iFAg58A6sPJ46gEQz6WH+2OQD//9DWYCK4Xg+uqoLj31AUhyj2d7oaoBtiSqoLBX1M
isHVVlC0ZHwsNDxqa1AkTaSbymhpSu9LG/odMIlhOuNg5BKDXxWNsUxQnX+WMf7cty2e16Kfl12z
rnohZ4ORk5XZxj203CqgrcGcr0CfokXRo8wRRp7YQLUX33u34VBvgb6JVJboxPCi7CucTECXBunJ
YjCq2jEjyGMyqfXcNZJuVnviMmi0PG8H7Yyaepy0EBNWTQ2FnTbPZ6VBiNO3tADTASR+E5/1JWFg
WmhlBVG3KkoBxCuQk04qWmHjvq2viYZo0Os7dwU0L3BhBr5oB5Mtysr7xGmsIdpuo4WII39TIY2P
AxOeCaFEn2NeFjNm8PxcmmJGdfSx7nqrNrvBgmiILWPRbNMaB8DiNa1T0Ky70YnyjsMWOEBTDamV
RTlfsLJFs4IWYtEmfWm3NPo/9r5tu05ca/NV+gXoAQgJuIV18iHLiR27Et9oxHEKSQiEQCDg6fvD
9v532dWdGnXfdVEeSZYXoMPUnN9hMu81Ic9OzeSQIHvbyZolBU/HH/G0eGA206XK6+bQSOt3am3l
EWlAtQdTVniRtreNHQ5OL4fVBDd8UXo/BqgxO5L7Yk5NdAvYUX9Dmtr9AXLz0OT+yxq55rYGh30t
ddaPhcrSGgDsqD/1Han8Ps6mEAmQrb+Nq5FfaiKSCzIEriSk3cDYaurvLAn4HRoT0aukXta0CBra
nyrH7DUXnTzDs+i/8TwenkF85g9zQ2pggGb0O2bS7FqAONgPvk7Ay+vsS+qRY7Sa1FWh44meHMm6
76lUKStViuwTUB69ohrJUBjr6Jy0K9I6AOamPuCQ6a9TG+MEliTC4IHVQSk1WlsMcdde9gPnqlhN
2F7aYB1tYbM2tYVEgR4UEfRi59AZc7VkJDrEPlWPaTwFbDfzqt3TWPIHFWuD2pw3+7mR5i6qTXQm
OOavEq/y62qe1WPXcRw7eZTK6iAB/h4aFcx7FxKcznSS59EBQUPdk8x72NAxf77pT8R5rgsk0AvU
O1nyw4ZEPywSrFA/puQiIGTc6n6HUe0NPrMVDhjAoJzmRYIvgq3k62Roezk7fGUajxvd1FbL57jC
0qQjX+oTTls8vF2q5TbVW17TgBO5rdlorgZDWV2SBfPQZRpfGLlZ2L3uJbCtqVl2s2u67wL77ygZ
NKnFPOMo4zM0GkUqkI91wAjOi02GZ2nX6RiNpPtFZ0A7fDTdzcudKa667DCNEb5e42VrX6pVBKWk
PWUl6t/sSzJjDSaBa/7UjUguW9qOXweV+BJnPSATuT24I81yu4zU3adzgw9qruILOiGI7DKCUw3s
xnRUPlGPLytNgUNfUf3mE2qQBTWMnH2+R/dYc+O7HHiDqNRY0tVCTpX7+A/fBtLsXZOkX3paJReo
iObbaPZm1/cuBjk0pskJsDWiHgDYy6BZMWsx9wATfeOeXSrkuQ0Nu4GybbmyPIpveaiyW2+DZi+w
IusC2Qh/zOPeFp42AqkXn/FFU4YrpktbH3Qlgjuz2um4MmXubGXzo9Eu37/MVuMbcyerZcjKAUS7
A9A6ZaVRGLklTeh1ZDfSgmVaTFC24OtHj9wr1TNWPfC2QmbZ96xPljK2RpaDWs9DK86TXT6Divg6
2coUEzWPrcyKqmFLmWefYjfehL76LKawLrQTp0b1f1KfXwH/1NAD5CVEZ7fzQA5kEkfH1oeqH9iO
hnN2zRi+sON0Xw8B8pjFlFncmluHcwz8CjHjMZIRu006dT9EKjqzCTEcIE61Y2lHyihtN9poOcs5
3/lZ7QZuLkmb8s+RCyCIm2N1yEy1qMIjoToyU6siQ7a+X7q6KdLO9qdp0l3pstoK1FzRc1vNUArE
v1DQmSsrZHcF6BLIZNxEFySmP/vIndqMfoFOS5f1NJKb2Fb8O/CLb0OQ/VxG0xSo35qDngBoN0s7
7UHfLDs1rLou4q1W7BgzdyPKo3ISan1uJlrGq2gLuorh0Ln5rgX4cZmn9ZEoJ0rUiZhgyaLDbEde
KL/U1zWL7tkSxkWao6aalwYsWkxOHkF4F2Zjt5/bmhdhPl52FYDswJjvNhyTYm5NeL3UYXrZY+Ef
1cLCHUV6HEaNLYPGFmBG/yRLd9vJLP0l41SeEm/Dx5QFZhfV9VcXDQAhloDssdeHQhKbASaC7APa
PneZ5DyxxbSuiAdk0qdKrSQqNmFCuZpdnPM72wzPYnEAx9tsOc+i992eVJN0ZevicCnatR/3YLna
axOxs0bM/4JlBaSI8egzWZdk7+OxNWUzBupUt3W3S4ZgKoYo7n4NNK73axNDRWlq4Gzdj1GbeGez
Id+paPoWAqQG/ozTPo8tPQZs/Inend+BLR/DxfJ7H3WA50g9FZT4ujQJDT71Cb3nSxuWDNuwUNB2
fssUzuF2IDsHAeK1z8ZqjyQhe4YEdLpNqYzAR9gth0hzUg4JWy5RYnkKVo5nc1lN6l6lIwRDQ4IM
l6cK6FyvL/O+SVHsDigfpmA64Ez3h3rA71YNQV2IyjflynyBF2PeVcIisyIBLXzXZ+du6vxjGy76
0eOFL2fmgItSZFhFz+S609hFiOROjmkJKN6WvG6yvGCzqq6n2dXR5RDzaC7EsLJznNsNDLWAk11W
PTg2Bzcs6rOyJvFsMYkG7ElfBfupVuN1SvsEK6blVWEsYPQiWT2OwXk0Z0DDKQQEDd9zS5s9Hyx/
yK10KAxXqfYgG9sWSowW4BS0ShfIFOpjFBq7l7PmpfYUWKjo5z/bJo5voqZy976X/tSJ1P7BrDOF
RizcVWsuSp96wCVJB24hXS/qBllYM03BZYgqveyi2J4Mp0PZ9U6Vii/8AE1uhtvS9rgk+ikdNMDT
HqU9KJnwU89BEWti+qONxVSOvuYlcoZPs1GHJAiOVVyxUmfrd9X3ptsB+dXl7G1frlEdFVIM+gBK
zJXQvSTH1QA9kWI59qDAAZBzsMF6mD6vkPMW9WQGnFxTdrN4q++sGvwpI3Xwnbj8HLXd8MunEgkI
W9wh71h1GDVH5U5sBXBTyt3Yr9ji8PIWUxbe4gQ1N5BejEWXjwtkoZ4+kG4+zn6GMoGsdwsj6XmW
cVS4LFPHpY2OzEPfoKN+byZT/YI470gcjrzJGr2fpBr3czgDv56ioRzVwC+85deysrdQalAA5Zm6
WFY2X3GVidztVCDqaM/IepvXiK7RVToGDICf6oSONrLKq+oLYcBPsYUHXxV44GRCJRoEFY6EyoYh
INCwAgWSer3MIHktEFMQHKCSVNXUFAy6mnZz1sWqgH5mVhrIyziaXcNkHRcQ64jlp6gzULMFI9zE
J5yGf8xN8iUI8+kAbGAsq2T0dzxd1320rMO5UtQc1ESTT46u3+xK5H7t2K3MTVCq1blbkbfxTudU
3di0o0/DBtiouF2foiFyn3yTBgcZTb/6aon3nsYTxN0T2Wr45DKZUf0UVAyfc6/ja58ye7vBEvuY
Q5WwBOkjRL4cyoJR/fCuWkrwognBeQ/8LpCsqBRgwdoObTlNci55B3C/A4RwnF0CzCzLv+aBmzdB
xtVKkGgDgHpOYz8ViW36M4vqUpvkp9DxsONO5pdAPFm7V9GW9FdL757CxLvntKbq2vt2QB4/JCfC
JL3oVX4XTmMeFha5TLCrJ1dfAMLIBiQJyXKdSGh3gGWsf2jAlJ8G0fxEAVo1e4DU4KW9W+nV0nKz
k634aZsGp35gm+d0YlvM4s4dRjBGhz4K++9IX9g+jsl863i+lsiBbolU9IaoFbRsFGtyGSa53aXL
ip02tv4BLNR4ZTvSXq96yiD+WJy+2QhMADwZEU+tHcKq4ErOhyYSOArCvE8BA8rMIA/QefacVSEC
x1TR6FYCw/7D9Wn3fSVN+7QKE0ISy0kSIOSnoH7H0LdfodEzexqt2RU3zhwGBMZ9Fq0XcoEMo/Mo
soAI1mdZjf575NZox0Asg9RsBSB2pbwBmG6whCokJcpkAoWvzN1X+PD7CgyZse1KTIHs2a3g9KRf
p3pHBkhMejtMf4qhaQDlO3nqre9Oc9D+qudVFsPCU5SPw3Xdjw3qLOisoFqbPgOa6W6Jytdd7S2y
W4CiBa1Mtu85kTuVZ/wSN3aPwg+ITy7MIVBNBuolqPpX+e//R31ezUA/DWjvfrn9Vcn/9jrazB/x
JnT+f2M+9610v57/15374X4N//EX/c/vveE+jP3vPCUEHcbRrRfNFkPomV/tLfBabuY/eDLx1la8
q/0vsA9e1wrlTApgczO9/BcDivCyHqSn4OAidKiBGSP9NyAQIe8woO2KUQwHDaw1KRQTfxdWRqoH
clPTXxmIqDHfx13SBeBNu0muD5SOXf0jCXo6HFq7DEuyAxJNQWAGhgM0bfukDcBnzXV6mQuKQrTO
g9aefN7o4ZOmTRcshaln2j1RwMiz2QWMaVBFFST70a8UIXi81WJO9Y8sA4L6kzTEsnPFJIJC0URy
wK0kHe2bGwEFgkeeoGlfd4VBQdUARF8sbhmMFtR7cUNa9WcwTDig/5VFBHAbBMgJishNLo1R31DA
v+JkadTIUTCR/eLeQAl5QtGok5NOpqFPodSsHMCpVXYafHnIZcwPf1lRb3jrX+1Hm8XpL+JXXH9r
LEhi4IUEM4WbeX/9VZFsYCGTzyqqSS1LZwglosjzOLDqAHVqBaq1F65KRBEkwdq1n31CAImV4EOY
J5cO8oihBgwDt1B0hr7Y4t9+f5ObJP+/Al0gmui8g3bTcLFGkAdhWb6/x1lAlix6EjxDuT+FMRK6
tErtQWeJg3ys7R1jjzUNQXb+/rrv5fMv100AqMYxxavZgb99uC7UKSY1AcmekW1oQBRT2Onhm0gg
g6gKr+Qob1ounHOFEAbdZovfX/49hLpdPkU7IryGJk8Ax2IPvX/sCihPEM6CPAdweEEYQn3I6A9s
pMBdmFWm+iyDyESfSG2X8a4ewnAVBd7ArDEo//ZO0AaR4TUGwHk3I/4HobZIobtSS9g/J8xjyx0W
kNRRfaCwrg3JXmY8YY/9iCEAPsbSlD0a8BZ9jvQQ56T/h1nZkON3qwGcN15gRdF1mWFqyIdZcUyG
aqlb/hOJQEv7o7Fdw5d9wJshX44wk81YIr9//uhDJEs3h3SCXYKNihb16LL9YSryVdG8c8ET3m+d
NsFpdmLbEM1sxGCQ/qtk3RCGYQHPMkPOiYGgMhTjXdMxtZRtEPXtXd6Ipm93lpo+vm0m2Q5Pv7/N
Taj+15GBlRDemc3UAhcNdsuHWDJ6nvWhXecn2Ep6LAIoSEPMTzh7QgN4TcgU3HVxbbdN47zZfsiu
Gv9hfv42WHgRD3gEEsJZnpAEoe39YGU2HtwyMPPUahoghitEr9VD5hm6hV4RThH3h2rs6x+Noi0i
at81fURPWaCCqYaaAdF2i/yLwG+1EunbFQSKHfS4vx+u6OMGg7kJfEgM11qMGYZP5/2NzsS3XY6c
6mngMQOyptzQ6fGzXZ3s2tLbBXJrKIaaCf9mFtjMll1Wr0tw5wHOXgx5r+EDaNY1XK4aYVvHixYu
E+7KkYaBRpaVV2tTwvU4IyTGgVqi9jKE2hvfWkPLCTT5Hx4IXRTeLQCYmOE3yqHrgYsSLxX7EDGw
Mls7QeP/mFJDFdTDITpo2YLzMc8hpoTXBaGdL6/RU4+wfoKQ38JJB7Ef/mn2jjB7GCEz+8c9lHyM
4ujFiWQEPkgYIbe9+2FZ1HM9NFyY7rHrsYvsngx1lnyKI0GWKzKMC4Yj55NeHxoxL0sKKr73kC0h
4Ht2W9mVQ1fTQCL40AfjwM4ZBEhYJnMyNTo/1iPdpscMJMcSWqYNZel6Va8Pq2Y1iIBQ6+3Qkhh9
TJBpc2gfCgKGcn3ImnnG3BGqADkVwxpWDsA/HciLAHebu3quJBIM+3L5PKuCxReZmRW+wiB5wJ3L
oN1yA9fRpv4xD6y13SGf+mi6S4hZ3XXf17xH7dX0cVNCQtjMJyD3vvreZi1PHqZwirDI0qxCnjHZ
1iBF+f3a+Bg1MfopCEC80wF+RTRV+7A0COCpKso7/bhGzQBx3Ay6sBsKb5TRF2S0HoHi91f8GI1g
AUvAReLcxsuD879dcejhCfAN8d8htN4Wox+TLfzF8HLg8GaTpeyRK7JiEaLUdwMsHQgsWKe/v40t
nX23KeDdgoUbZwWaxcEQ+zcTLplGCz1T89AkcKSQwpmRBr+MFRbRSNRDG6HiSY38PA0ZZMxFJ6ip
9lXm4skUMEp5PRUurixUJBm7m0mvMyAnPmLTrctgJCwtXcHcYBGFolBhwiUYQA5nJTa7gPfv1sDa
mBEIjmu37fwJVo+bGOf9hiPWPZn/ySv2Ma7BzZSFSDfw1HhagprgfVyrGRcwbQ7p/TSCY833tO9j
JLGo0bFuk42wPYnIz1i2cNIQ/KjcS2YbwO657QoYRGJ+x2e2LenYyhXMkuxisoVIuw5hdLB66jbO
iS41dh33zZZTR0vWYHemkcU2+odJ/BDZMmRAgKY3HhkziDZAH0K1JW2zGtXG95kTBHsLTprtBlxA
xm3rvuxj8OUL7g3apW2LI1ZuIaUHel//gJIFaXw00+2vjK2H+gcUsCBhpNfbOMAmZNiZ2xmfkoJs
j7iAuBgOdZD25NDBoU6GcsF5gcf9h0f7kGXi0fKtBUCErYIGucj33s+Wm+so1aNZ7oFwb5HK9RZL
a9WrND9dmNWQ2S6o/dcHyCa387EJTIQJmVmjqwVINotcdchJMPp7ZKk9hgOMI8HqI9OKaNLKIMcS
S7zutug2ImyeZAxVXVw6ZCS4oHQ8xJ9QY0UYiqZKMBQOHBS4WapHhS0h8ljhT6/js4XC+sfvB+HD
HoUOHQgkMu1NepDDi/4hOkV+BQLObPB1alKD6PCa3sYimyfwiVksqvafwsKH42i7ZEKQ2Ic4ltDX
62PhFSqDrLWb06/DGGGFuMVtlCfOfoxPorrE0D33cKlCB6nhlu1PeuItUhYEPYyS72ftPqdsyLg6
cJdkCAbYkNNtj7ZiOAGaABvfzS0Oqrdpq6xvMZSzzlrsFeyibTqqet4mIlAywo98Ufl0G5rG4E5o
Dc/SQ83cVqf+frSTnLyPiXj47RBAkIiiBFnQx8oG6eAQVOG8fBViYfB6ubEmHYy4IVdnFq9Jv+yt
6FmXgQSJcyWAJVtpL0MNZQK0EMh2gqseesvkE29ESkrrzVz9DKUOT56PCYNdpzX6OVF67W8bw5r+
hwe1Dm3RFIXzustUm1Ngcsgfh/HgPc2mMzTKfDYFsKkmuiZhH+W7tu3zqFSzG3tewFhmV1UI2OMS
MCRzPWEzTGsPs1oBe4SChyaPozG5Y9CNJVUJox4gwGOXexFx5G+8chdOpMjMyhT6vHVFWYulCANJ
vfCxsEOn2GHK04rsaAMz2FfPTCwfxkRXfEcSF0flgvrUwCkDF0m+y2UM/qeiujqhq4XbWRP69Yrn
bRgeIx+J+FAFQybCfVebJrkHaV/VwX0Osnz+OsNE6T4Fg2uDW5wY6fhMe8b6+zWdqhZUpzGRGL7k
M9jAI5dANyDESLLGFFDqE+jJ0x7cSPYUNSprn0XcmWneYaks9lc+Ou8BCGsPJvTkeGvppv4MqWZH
3gQ1O0NSENT1cWJdDKPDL5G1xGGU54iA0f0EhBH0/mGN+qETAOJDx8J92yZdl16MOZdCX7d0rm21
V1Pl/HTtKa82cU3S+JHe8jYmFmLrRFTZAWuFAd8EOAxstdRDJmGRq4IE1MxO8H5Vy4WvhkDIo5cN
Tpuyzn2CADt1cqTfTDAyOlxgcfiAl54gbYnOY4esKy/cQrKZ3eg4TfHDvf5lIKXGv8FQk+ByqxkS
+wRxRh5D68Igjo5PsHEGaVouitZjepxbFcEVQpNpOxdDGkg8TkUoDpUfMwfpmZeKipxWoF4636Wf
FQ+U14e0JjA6XNSQEmbTDVOESjj/8nzDJNLeUVE/pOgGEaxXSaIHjBRcJQjZnxC1raBXAeF9qq8j
aWWkPwP2VRnfe4VAUO1BOhHcO0LWdkvLFOgw3oeVWKSF7bdWfbZrXRjQ9ltcxZCcQBSi8/we6LS1
ZY/SGyMbZ6PECVJGDHYWmItphZSlsDbfcvpEDHj6shMRtI0HJfw2YkRDOpvDTSdccNc26RbykwmU
W1rm3hksgLVFvnF0oB/xue71UQW4EAyfVSn+w1kycFxNiwhFZhvJbXqiLhEx/SPScJnCAZXkClhS
MAY9piJo60wkv6xFQWMPYKqQaZU+ixZYqGQmKDQpWPKjHR+cakfZYrwCsZqjGNckmj9lsIjjViRm
ulvvGFYWrkDwT/aJB/O2wFgfbDNPlwB/p/NmG5ppQiMTiSMWdmPcw4R3neAZ356n7wmxTwDcBP6O
zp1hdzVNOOjZxOcAgIouFRHG4m318HXI8ZWpCraH4255GYwRq6Yv33JcuJ7o9icyoDMKgb4/uHsb
6uD14/8Z5NfPASmI609pjGY80JW1gZieask62R+h1V3w0DZeZ1yrikklwzsU4JXJC/o6UWadHJYa
Ku+xry7aKF84LaJaTAu7gbHZYJSmuNH4SNwBY+tLwBx8yos6BOEDH2ODV1xhj6ZVaJ/y1xE0HXYQ
4trrM4lYokYrO9MyH50WeEjwa+Hr1L4uD8ZrjfFhicRv7Gmqt4ef2QI29lBF/XYZkQiGv1yMDVNx
vwYyGd0lnpRsw/u6kFZojnCXeMjtWyLZD/g9KBcJVtfgxHbrrwMarLAp9qUBDZugPwMsQtCHr2jC
OnfHKgSIFO69HA32dK6qDfkYPOZXTmlsnyJWtVg+A0XGiofvJyS7cGiitsYXxtP2A6QjTGWlbsNt
OzQr3e6/HaGG8fejrnQlD22V4XvhBY4qcgINn0buiryuFamgdEiPb0Oeq6nH7cyS1PgSnAAGF1ed
rHHOT5FdWXiPzE1l066zgWvBUQ8VzGolVcKgZHK6A7apARgAssE0ifEiNdW2nUecr/i7ehmZyg41
ksV5uSRwHcB3DYIfKnq4ixPdTFBeVKjz0e1lxOdhEBjwA0kj1efGwox7Xhowj4809BGgIgssX5+n
2nGAAr5XuHokKjM9bPoGVAF8Wbe173OEcnWYiY0RYbJewFm01w2OWOjagpbnA0xnOKrm7yGEBIg3
8Luauj69wcnKadGrwyg06t2fC6QOhMBFKzAcR/KyZywEpBiwAW4Bvj4QkRnv7i3xAs053Oujz3k1
YIhAYq81nqiu/ED3bA0jRDnXJ9vwRXO3rRrgVdsSf8VPswFeurCIxnh7XidljB89Fjg+byXQxwBq
vhW4MnS1dZsXgCwW1nwiXdTjEwyNVbCoJzoOWFevIMsaUd1zUJa25/FFxe2K71hfoTeOshyooaVJ
DYiSRzVKX1hlagMZqwYwQa+amm37CQ0WJEB4WI0dQiXU5wvOPLQXyjHMqPW2wRuhSMT4wlFWA4tX
Guo8egXzGJ7yu0d6xoNLzwdw/+ecqA2kNCOOu09pzQlzXxLAWAvfz1wFizgw30FpsAN0EUEdmgIE
Yo9JRaCGKHAY5pj8NUhWPBVrm+3YaCjfllsfg5ONd68jqZwBEk1kiB46l36FmCP9Uq+jD+56JNNA
FdYO3O0j4i3WV+C7FSOgoGTellEHKbA9oLzcUCotka8is84b47tHli/CRk8JVPL6zJjtIMmArXGA
IdPLSM18jxONaFoMUHjaoMx0lPYPQCThKfgaVlZVVcnpQsR861PkNvY5nyQkW98H8NN9eOzrcWry
MojXoX5YIZFNDEQqDAVHAeu5QU6ZpjQfoxGrvFF5XMJACzJ+KlIPZmrevT3J61zaTgEghgaLwC+3
5y/hRutpi3/wmm3RBNn/tnnl0GyfaF/Qe2gOt7+jURjgE9BTbh9EQw+KT6By37gNCTEHtnKFbJGf
V7dE3V5ho267Mm+2f3lbssgpEYlyCrIHFMALBL+F06Aq+3npSQqGvA+zz6NIK7DMPmwB2CfLCi0t
5BrttsurYN3gwAE8EX4kSMvchYXHOriD5QQTDNxyu/NagmmEKPLlQrTPcaTB+IHJfq3YWqnWFAbN
thuTL6CVt+erX4FGC58vVgOaPGwgJHoj9Umya6rGGl4Iy8bgbpS0w+edB4s3Xcq42tI4+BdxDeh1
t9saXzYcupXgHCk4hS4aqUy80Yy71s/bmkz5Gtdyk1O0DaSSCu2E+OF1QIADb0Gvhksc35sMUaCu
REw05Oa/L68+FPTAchAfsIJjBDeG7lkfCnrhwCEAr47vhDEMd51W1Yzd4A3CrA2SbQfpCcALNDTS
bvf++8tvOOpfWIDt8mzjatDPBt2tsHHf4wn9OJvADymgqtfQqIAB4y5QB2An/f5SHwB07Ca0zQlx
LUBW+P9Hkb+HHjLjSCX/s0bCejamtB1Pkhu0TttmP0f3GvwYIRTCIkn6BFP2Fhx/fy/vIYStIRtQ
oWh7sw3ocCy/+P1jo6lWDPhWVXd4ZxTCmKTRlo8PQ5aS/QpF5z+O898viM5RAA5gC4atieYfMIta
9CEaLYb81s4tDooKzj93kS41wtzbzv79A35sl4QnBHaLZpURGlOiSdpHIHPWKqlap9ntW8TwYhOy
FJBsLZQe5mTIpoPq+Np/GT1Z1K6Bbx/bnMBrcRcMK4SK/4DKRe9XOsYcpVSW4/BKczibwA6+H/Ml
DwOfLsTe6tdN5ZHXYY/PsAAjrkt0sMQUiGSEBnWXw/OAO7CB2G5EoQvPuEJDi8r+QBtiaFjMCC1L
iVBv8XHsDx6d5UJQT5b+lc/qXsPs74f14zRi4pKQhGivA0gWvu6P08iEdfCBT2cx1FtkWl8SoW6A
bPzLEmRjghcT/4+G4/PrRvwr4/5/ux5F29Fw++/vnbzSGdkIem+N57djb4ZOUxWhQWQ1RT/I6l9B
a+jhh8ZQ6MqNjUGwVf8WDojnQKKh0zu/HktIkrfZSGuNfdGiGREe+fcP+D7+AJ/FSwywUDdRCphi
/Pn9ovDLOst+pfUpbYMeLWzSpknJI+uxYf5dqNsuhanLwOCh+TiKzI+hruEx/MZwzp1eU5GJAh3B
Ooptgx+/f6o3KcZ/AysFVohL5RDIvBDz2ce4HobgZVJoN4/9GocCSjg6b2qEEQ3VRvPnsLbg0Ev0
vwK2mqPHyIpqEX1/Khc1VzitYcOCPbvugPxcxwmwh/Bzw2lVmdOC3ICaM2wQdTQvJY9BOX0f0NYS
ZVCv4qS1+0aPa+wgSw7Z0KDZJQXUdk3myBD2OX/l82qGYoTc8LaJ7IxuVnDDQDIzTkyif0CoINU4
odBIZbPTaGuHqXhLUNIAvya29kXbUtg60uCwYC9h7LXUqH2I0O1FEyN0ozTc0gA/xWgKcTLo8qLP
bTziA0ix2JieyaC3ZC54zW3QLwa4ShHCIQklWj24Bm0626GHL3THulSjP9B/IA+LY1MUb4nMSwYF
Zs1jfFc47xEkUjsBWUJtUbMY7hKYVu4aiDuRKYRgK2RV6hm2dHkEnq+VvocpQOWQOS8uT7oLxUL0
eLuEdQXO4XJ5rcNyvwzE7kQ9NoBdgcCkYBkKJVyGjj/BaCqPnhIWL1Wh8efc5l3q95XFGyLsV7rk
02q+gm/YGC3kgGHMzsYNIBG+wmLNkgptKBLICQ6it1GkyiZC0vnngtJzyC4pm338GNF5cdkZsBnv
vrR5rup4r9ohCFEJI3CgrxcaFYNL37dmwdzCtxCv6N6KNlVA+0qkZvDwlUsCt/E1WgK4Ac0MNFp2
oprOsx68qBThcExC7fwTC5t6ETueIOFuiyZtG7QAAvISjAUMJhvl9haLLPjwil1nDeK2OrRCw86L
LPolzwLwveWJS+u2Q+d1aeiXbLBNdY2Src+hiIEqsg8ZGi71Q2VS3EZcQ3Pr62DKvyKIm+yu2/ql
wHdGKwrbTOXv6LK1MF2k50eZTOQkQ7JeNP08nYBkmNu0Z3E551ScU+k0LGTJ1H/lWNQntKAx8OEm
sUCXl05/q0JpdmgUAS9Nhp6pRxS7gJRiuLyyLnw0NbZj6zt2DUEzPISJEJjdEH0WVDone2XkeLMq
7cI9snK3R/MGorFiWfNTdOMdPJfdVZ8EFVTjcHpT9I0qoX2pTpMZ853IPfxmnbDg9Tv5LKFj32nR
VcWStO2O8txeZuv/Ye/MmutE0nX9i4gAkvHysCbNlq2hZd8QkuxihiSZEn79edJy712We6tin+sT
0V0VLttawEoyv+F9n89tjuhA6QK30vf40dHa7ryyDY8LP/I8Ih97URorC7qH9HsfY3astAMZbo1L
/5iXdncnwShjeqJEM6Dw7rKHRW/Rc221Pqn81NwvkVscbHe0LzyUq0XSWZa48ijTHdU4MH+hDNPP
FA8xSuejiL8jmPfIZxzpfJndMi+OcgV84AzN+GWYPQoObAX7YdXThRgMJdBvlmiXhjEmq6cCRtd6
jgJheh1cr3QO3SSxS2ZFk6+ITf3oRzT6YbO3UktdNDFyhL3njOVnPYuKPKnpLv1hdLAZRHn3bJeD
vNKhZ18OgWNWaOqbHmo2LxeacPbaDqv5nOq3dVFgGwQBwu733VkW0SI0jsCijegKvy6yX370lqWh
STjbM2CMzkVRIJEPbtvAys1rCbzG6dS0l9tS6YtgypDJ2w7WwtUJ2YhJqXbzIhATo7mu5YXSvTq6
cnLxCTYYO4T/6C/rK6bt9MZzeH3mYRr3lBbtIsl0M4cAIzpx8MKxvZG5p76uUhOT2bS3USlPFRqI
aoehD1KQNQnvmc50lwi3hh9AoSCBQzh+1k5bfYbsNkL5HMfsoc/X/klp2bhJrycE3g60WNyVdk3H
NaLmxoun822H7W25xRuZ17t2m8vnspFbQpOneWw7DAJSzs7nmCbCucQzvwPhk154Res9D1Ggr0rq
/TNtB2/iQ9MRUpzVk5FO2ZWxrRdJ7VTxs7IIavYR8RnC+nLob4MlqI5s9LjqIIWGZ6PT5bfodNB2
LLl6wAIsT/OknVMp5+BZCcwz5MkPGyTK6NRLbwWC1GQ/Vh7IKR9DcGyEgevdCN4gTZTX07GF1wTP
Yp7PA+wCp5441EmycIgfgJrFL0JLcV+qtHuZt3n7MbHA93PYudcewgJ4EQG+Ht2Pd8SXaJuXdr6y
1FB92+yuPYka0tSupZx8k0NI5CzT7Eh2WUTUgwBvnUEPBms1tOWp8if1gLZLcP1Aexy7FccyEMNX
6nL9bdzm6sxZ6/iuadR2mQ1lf9AhWy5pME7QFp/HhZq85bYdUnWvgDy/4h5ic3D7FRDc2vDyUNP6
5IhxutQqXM6LRaPzhiXUniACenvSYxSWlD3i881S6VWa5urz5kb5Q0Tp5CsoufGeAz8742ULrzfH
GtEwBcWxjlP/ig63I3ZjE9f7aFtboFJo0Y5bZnW3FSX420x3st+hDLGPain7r3KcPHTx/rZdqdib
LhEqVVQHmu4+E1vcsGc3+iDCKjpz6PkBntu8T9GcCSrzyvpupS4atKvV97Yi3q2NJtbdhxMl7eiq
8sUM0MXG9ILprY5lerVYMrulylLfWDDzHutRPfN3Mgq9hfM4NEQw5RSWNzoukV/60iku4k663yYr
nZZdnS/2NVKf6aFw57k/5bgAvF2cO+Gll3YqOsY2Zg4oJ5GEtjBgppnpd4MK2zBRYduI56QRaXvT
WfT7L1erB1O3D+xlVFd9PNPocQDSL+ctRolPQnvWZzDbhdwFWuXdIY+l+lJmxdwcaPmu+WVTVF2B
ObD1ESGmqWOdwnkYti9r1KopP5nQw94DzugwGPPUuiWrLrBLB6rGn0jksvObKZ2vqZaUw05MTna/
hBs2ks6ugyvkeqmzh/AA8mIkER8f/YLsT7GPKDn6AYFT1iIrOpvHILzwXW235f0m1tSFbKR7Y/Fz
2ezs88ijI3Dq67VV+3we/OkutjLsjoub1bFKlJVmEC8BH+q7QqCaSdzcqz93q2Ntp4VEs8Q+1bv2
1RKXut1hP7XD67BmO90jkNv2kD2Ki9KFy8IooOpitFY9lJ/q1QriTfD4Yd81e+o0TWVUWtL1m0/j
6JXRCI6rDKAGtdPQ8T5EtDd3E1bb5uA5U51fVTnd2aRpKfPuthHkX4KDl8ZPOJXVWVt4fgfuyV+u
q4Iy6b7UBVC7DEbePojsPKQkVirnvMqUpB05gbbAkU/3Oxjd8cYCjBbumjL1hiT0KmYerNTsHh1p
qe8zlp69UBKYQNeljjhgHnInd0cIl4PzoDePFA3qbB58WS0PMMyun6K1qHfspCCu+fKsQhevbEJ9
FBxyWYOIy3pHx4DtQifMDxI6j+9fO9YcTA80c5v0rDTG7Wyev21bnj1kufyWxdIv4QEszd2CtuOQ
Rqk64bzpbTaJQNH+CrfLenXrGyWK6TjnKt7JXm4yAQiBUaVp/OYOlGmwVyqALgANkf11HpvXMUvh
G3U1bbwM0h8dxghEnB6Wfr9x2Hi38ZCLOxx8Su2LmVoP64EFk6CHW747naw+S+iL0WEIw+xq6Foc
qz3Qg8OkQSKfUzXOjIlfx+dNh6PLbfv6WPWpfwdKyDnEY95dgki0rt1Ke5eupGnZZQPNa1iLGEHd
lGmFUzidNu2CnbNDDuE9Fq1+OEgn6G7QDy5IF9WSJjH8A73rgdbvvGCAHxM7TYqGFEHkdD4E3BzE
Jcu521JVfE/pe/cnjGiMuOClXJJtrRS4X5fDvwjAthYl8QWXkH7h1CkgU8TBbmpl/lgWmfONyps+
ItrBbmvHzTGUYXlrlTbo8CbIn+y2eahLlGAZidsxdNPya7e4WBF9YJlfhZ2qi8kVuERTIGHRrqA4
CljH5aYzmwo3gKsdya74VJKWXMyLU7xWuQi/VWnmPFWOWK5mOrd7X/bduaBk/Ejx3a3MnqZlIkq7
vw7SVBC3sjmaRei9epVJhlf4z5za2h1eujmyikMdALBOKCZ3wTkW+aLbDarQI72mraNYGC4lYMKa
fSQJrKL0r2s5uC95no/Yk2uuARZGmOP45OfuKH+xJvJV+udNMLlwDHOEnIpYq8ouGiBG/5Jkbfmu
kkLY3zh4F4WfDwPemTVWsOpkaZ3BqXcfjG7g6GBrmpJiteQn39fly4R7i+OBzPMITQw1FEZNcUXr
Tl3CuHbqRGWENFd6mORL5Y4aPzplxjkp5lq/jiCEMGlO0IP3k6SK+X2mazUndORmyNOzuKBInSGZ
KvRGMI9s9IeHhDQ9NmE+Xnor+RswND8d91BKLf+AQQ3Nr73N/uM41PXXUM56Vw0CuJZt9fbNtITO
Hd21KEYVRAyXBOOS1ye8veMFu1+7HHSf5+ATdGwcmhu4tRuRL461w/aJrmiFJy4PSs44DFCksIh2
Xt7kpVfNx2wOaKU02BwrgjR1MGksRKO1L1xiaqj021MLgqr65HYOZleyirRiS4uDDvaxcqasXk+W
7Zat9ymYRBolldMX4rlGNmrhHrQiXWJ7VW2l7esq74Iu3pFta08m05Y3wwS9aLH9dZ/Tv4rqZELN
7a37dl7TpoJ1kbpAU4eJBEze1jPVIWarIPOOp6OaJEQ9qFBel+0XXhXaKLhxRKuSWfddMALcqIL2
HFK01fw19GBg/AMA5aLBJ9zTa7tLbZfey0kilBrbvVo9yy5vy0lWfA+ehVyKkRQTrj+6NxDSOudH
Y8WQFZUcynYFmJxr/wlChJvfvRVrLWkaDsBlTWnUdVItL5n9ZFr36AVMH4T3cAu/Q/e1dXBCV73x
vvUO3MWvk1xyC+JYRKHLIrNNyyXgiGA7Hh/hT2J1vxoJKPWNXYLq93ZTNkx9ddrobvFtceSVXfki
oqmdm70PIn5tgftyeyCdO1QWYB79QTTpnRh9WQSHAKFqgblxmvq1Q4dUjMQ45A5Zf5QyKtmPLWCW
FSqkaxcxF6E7zt7TtsYY/8bIOxVj2KyrpAo7U0ktdkiqpnoBjthqaDPQ9VDcxNQOQAJfbYR+eJ6t
Okjpgs1pLMFdeH3sHbBVCu9E3695lNFUP1ioa6AQd5jPEm/i3TmgNmm+262xLKN+z1V16IIhzvew
zPEbJxtThj5jGJrWnyr7i7jI5lsfdewZdeCCKT+p2FVuMF1jPF2hh4gGsdYc0wiWVn1XxnoJz2FS
wIQRrVwNomCp2pMabVSMOsJbiTlnrr7LzYaNkSoIdEnAOQoLVWzrl4EBI5oAwcKxHIJ82MEQ8f2T
Cryx2adNpF+sLdWrTJxs6Z0vUVVU/h5CWvuqmFiiEgzFpAbtZs1kI6p08gPhhIIPmfvV/B27pqm4
EFG77W6rcngtHF2pdWwmJ0Kc4/YYRFPbwxzqrfZw5gxd+BXwg4djGpBo1u0oKBY+GWq4DjdNFNjT
3rX9aXxC+oBsIlESld0OTUc/EyA5Lroiils3GZl3k3g9cTj0vcnTySKq8BBWQX1hZUOHlH3yMVeg
rZMN0g13ncCbtH5MS8oa8xO+Bb6YUGdWItDWnfWghModJGPvZUOwwNpI48+TZRuEO3iIwJGgZ/iy
9wAcovhQoq34YSFeongIZQz4EoKybySXS/45LBtloi749WdEMMGFgntQvLBFCuzjs1d+6RaRXiOT
zL5nyuHJR8umkavBC0qqbSt0IgGUPURAgG8XBYbkRmJjozscNh27adhgVqj8+ItD+TDcx2W3nDsU
LYr9gjbmX4tgiNXOr3Aqt15ZIk9U/l2fZjAC3dZ+CtTgJHGIDjGH/4dCf9jWBMvReoOn0i32GM9n
TF017voE7ns8n2eBQp02tBty0AwEIpcbAwleFNnwTrbh6h7pENFntQXGwn02i5mtl0EMVGFGGSIv
FBmY1ySDznQtJjldZa4Di8/2MxkeEULI+0WHI6rjseUuUQNg+1Y5cPOGAPxTb5mId2B6PTgEa12L
JKjSGDlK1Rc5KIioRHlFueR2g1mN+zqQEkzzjMBuL+wGszqufSoUPnI6ZCON3M9C/rUMeYvJfIAY
O/rr15DdYr7UY6sgxPZz9GXwFdbi0fKhQVhoei5E43bXok7dyyivqxCZULo2iXLS+NKycvdlrYvq
QoMwv0WrB/i3iNxnXDFTS58hjDGu+0OpcO17xbqflrUcklpFQD6mvIhq9l8l6svScVf/OAaL/2jB
fNI3VK4qQTGgg1RRy8b5WsQoHpIGIcZNh8LEPoRA+0gKYhdXQ8+wnebQOGV+X8ENWuACcz7PxOf7
XEBEMs8t+LSIhTK0cLv0Jqob8dSjssgSCGBfxdB0Twobd5IXAGZCFJUIpbKZJV9jQrcWLOPVoK2d
ReRxrSbsPQN1l29tNln44Xmp91AJw0+wVLuL0e/xeqiwuqIuEJ5ZqR09UjEuQpZBFrwA2hcH7dnD
l1mt7nk1dKCByjlaTLRmN0hngFcl4TBEZ4PI22C/xRaBU1PE+tTCEKi/4JYt9ori1l6x1GEXC386
EL44l+3a5WgDF+cpT1f9FKejA2J8srFO+tWhiWpIrmgL957vjQ8R4f7J8VLnpUOB/mTzV/zE0jw4
JP9PeG6ia02T/yTnkbcump4RKI+3crJXgIRjZzu8B9ttnFmQtpTDUAXOA8DYUwT9JAoRp/C3r5be
Vf8qKXbsI02iAjao3RKdO92jFdXeXZkLj3kLVPXPpWwdWmEoLSshQOVQ/Vcwx6kHqRcOqKqZ9/TA
cTE9kdF2jfyivAEKy6exzHt2+YEh6GiTVI//GZGAXkuQ2xgbpOg+eStSmvW0uHg13L3obD3m5/aU
N+V2jpB7HR/SQi/+q996XXWGBb8ZvV3qKXuEMD773qLYvCrULPS00EeUsVOAxkF452yEjZENuVxV
gbL1+bRqqphJ4Gr/COF0ib4FbTuyqfSyqnXNPubntr8nzkOnsLeAUWcIWjw0VsiRCeNRVa14oXlp
kLF7PlLQXHY/7N5aQ2aNUdYP0fpJID+QOLYiq1ALySw1InLWIFDtU1Zmm91/nkU0ksIUQgdKPXbR
kjKLikZsRN6HZajQ5U1ZdgN0jGFh8JBzsKWYhv5lqrbZgQdZZrJYd0vnEZIlG4yOfj5LsUmW8Y6K
tbkTLwCTUJ/yTM9h/68JSge0PPCbFb+HFj4E/WGNAwnzJUQc5iqBiI2jcD7+Q3vud4MIzT8M1DFe
WZqcyPQQPvzedWxtco5Sy/jVLnGR/Op6u0Hl035SoslQey7R3DY7u/GUGyYhAwxQqtT0UYbdCIIu
fCh/Nro+vq7fu71cVkifHrsqs4VoHtIr+v2yCn/FmpQV4feqk6bR0rwJP5oqrlmIVke77B8alb/3
5M0nYuPmaRjvMC3f97PUKBpGo41f4kfz9onzm6pG+K2iNT+EuTchgptt0Oe7vChpVr59Ff+f5vBG
c/htWuvfqQxIMtA//JcU4A+E5/+pn7EV/fk3foEcIDVAcnCxy6FIQVNjlsp/gxxwlTiY830XjWKA
DOfXmFIDcsAQhZyA8ET4DAf7L56nbxgPYD9xg+Ejt10Gj/4bUfpLpfDhmNLf3683lgMwYQRFcLhQ
orx7v3hj16ah1f0jZ+ZFCVpvS4W9XxYwARQNxtJdH0s0seNxWEXNqTigSXnVaS1RbgMd6t2jtExU
jmII/RZG2dQmcIxqyKAPym4wx+6UJ4MtYO+geASRUMy0+qhBTOQelGSmAcRTSLVFJeAZreUhHyeS
YFrIGXZNj4SHtG2bbCZuiCGjnJBo6ha8cvWirShlvhFdpmIHGj3FNvq3L/I/aDreSXOwN6KEcVEH
8n8fn/j7p9PRt6L9u/k/EBnPcY2JKiREImwBFHYdZxzltEIdxkL81QeqWO+xQhlHrkvNnPsBkpHp
h48v6edsv/9WK3BJkMMceDp+9NOz/n5DDEtX4yNS2XenttF/MnGBgvOGop7DIQe5RFW/Qc0AWpTa
ajQRw2tZURe3IfM/Uy43Trlw8i2w+/Y82PlhS7Nt2m8wACHdjeOWb49YhFDbI7etIGtsW+Xwx5rY
G/yeevRA3ewf9rbfpSVoZnjIPoMiIxt/e8C78PtumuaVLqyqbn/YC0fmHWUrq/vS1Gm33X789N4J
2/ggASCFI8VnD/0Pk+lqhh9sgU6/4yGDlnaQdWompLk2b7gWYel9WmBdmnZ44Nc44yRis/kLEh4M
dx9fye8HiLllAfxBmG4+Rla0Sr/fsiOy1Y51GXyfh0gFN75cS6II1VikQxfZEGz+P2EnzJv8t4XD
J7KZeFjjWYSRmcj7+ye6BTOvZOG737WTDYX3w12p9DEqTQLTu8i63tx2vQYTxtKPb9X5815xQrp2
FDC4ll3OficnK3E9VShLmu9DDRQuPCvitH2o6Sb0aLmx1GTyk4432PBXXaFa4zGYcxze5RBKLHWM
BUs1rLOSwT2fyxKZoLfLzeydq2oGerSeTYuHA/ns44v+Y0n6IojYeEXIqcuaeXfNlpNZ1M9D8VpP
vSGL9qs0Js052owd5n/7WSz8wPyPYbCcFO+CCWw8KGfKanglhJqijTkoNb7D1LUKlsTHH/XHIvDR
UsI+oRvp2A7Y6N8XgQOq0MUi3r6266h4uJhpKpzpzmphzOqaoBPUTeYOC+PHn+v8+TxhBAQoutDP
Yop9v22llmNrqXzrBbGg4247BsYWE3WSSKK33DkCThlzUgKvCp9p6NO83JMeqFjusOy58z1T8RZy
D4yj2whDyCnjo2gD3M9+syKQ3H98tXzT714Ww7rwf37xMZ4I5/2S9bNFqmZS3UseYSEI6Muv43Y7
0CPk+9lWOHXzKR4kNlBsX/DS90NLOsBUxGBd2SzjysvWV77LpvwrAODCTyhSz5hEZsfryr/eNmB0
O+wuEBOz4GnIYrI5eg0h6gCm8oKsAAanRmN5aoUz840wxtts0dYAlWbduyuW08/k0qP+uq0mhKD4
vKU8C+ZRm5KzvRXGxeF6vc+K7XNK4bcy8MrmR7BA2XUStOfDdsuCjv2ntmh54xRebK7RkcwWo0RI
TeqJ9JXxrocp0BActlGE8/2sjJF5KPkvOH8otvNI8pyZuPR2cmiI1DlEXlSQ8ijymVwt4mcI7DFl
SQ1tJeVF2DIsCAwQpDmFUR8VaLgbcNezzsfPI8UgDrO1ZwDUSPvCK/FDl4ximxke9uZeEPhSAUNl
TLC5EfRy+q+MF6DomHrMeLmuGX5GNugMur3MSa2mi4mmF2tJ02Dj0RVzgR88muEYAJCAjse/EDy7
bCIy6keSrc5rJZ6MXzfgA2LlVhnkEAfl3rZT47/zge+vl4POzIb5yxzDbEPDGylCuTblbjDGvn//
jF72ljqIAglMDuUWx4tORL75PINJFMaHrGXORryKjnsCF2GeqldVC0/OjyTzSc+WZcyri7ZWE1ZX
J0ek2xyEFRK1rZKRI+AB17Dn9ti6zHLp4pFTS2BGYdGUzE9rvrSj34XUpYQwy4Xmo8s7NSNSY9Vk
eH34zoS2+YEkPU4aHsdsrCJxYTEAc4XkpxnEs+v0XPL5QBmgf91FNVrYcr+FU1QvDD5pZ2Nz2VoT
u5WOBvhIB5hokZsowVjidcOdBpC8Q+/AFcPPZhc4qE38ZLG4qVm/SvQet5ZFokcFCLHZ46d0a2dM
axNcK35lZSPDOjCsdCOXtHL3/MdlKs21eDE1h2AX0LpcX9eoR7u+F1h+vLM5gLBZ7JghyCC0HRNQ
7aq4GUyS91RMHr/YxWI11YXSi80zBhLPE5z0YlgEWxSaNcfwRPAC5ahx99LeCMwSNaH1fC+jln/2
TlTzAoclw0duCB03ogzMP7znq1o3s3nkFYFY2Qvj6M/xHfNDFQJfvgl/IG6kEigdMd+HQC15CnkH
zmM9m7U9lM21KS7zA3s1KK4PROJkVrUoClMnqOIN2o6Oaipk+9K+h65WxPPeiTwUuztUf/CGjwgm
jz6NWCmYq7Jmnk1Tb2PQTwYEa7v1Vxr77i4aIlhNh7iBxIlv6idEIfD9uVJJbjPMDCAuQpziE27m
IqXcV07mGwbqaDgNxo8xW+fFYNfFStsGXuuw0/UwWAtd4QG2M3qWge+m96Ki85/bAU8k4ibqNFl3
Fzd96qHdGLpYRwxkLAAcHNiI2W4Oo8hKCneZnLo4/rerB8QP0OlUlBOi2ySq2GaD123xLawkbLYr
94ymAe4sZvdc53l2ZWarOeHNqOPBLJ4CPSkrcVxW+BNYxs26tJnSyBoCmEjv+bKD5Mrv9e48Ydva
fNx+jyBseUr7puL7aBNtW87U31Brcdlyy7af+JZax0NPjEO9WfhZcW+bXXDi4bNy7QLr33y0R7nw
J0lhen5vVKnZlyp7bvTneCxNREhan7E9ScZ98fzGnA7XzcxT5F1w3HFgQc29Emt3zrdvwCfMZ2Ol
R/WwceEQMzDtM84G8SwcaHBnnPWrDDnlqWJJ3rzIq80hO46TgXvowC9An4aRWtkf1ii3vE/aXvFY
07dtfNjm/dhyS1GnOoWi3jXRCl6Ban1top5s5Fcewq5vHg62AdHB8KFVwYytLC8XYZ0DnmAuehJF
gonwzJJJDx66u/7uF6Sj4/BfD8wyCLnisFyYaHDsYBHwYpcTRR1wUsVknuCvZd0Ui/m91aPk4kLU
0yZwBnBitvuBEuT26FisSoG0CVfTkhD1ZgzaxEJV8OZ6EYNkqXOiLZI3LnNgYYjHFN2sJNycFV9b
u9Tqzm50ff8bMCFo5Vwdg26e5Ouf1AT0cUX/rWDPZejP/wBMoOhb2wmdq7G7lMJfZJv8Mzyh5lhF
JTLOzq7nO/oHeIIXrrWLrVtZ6/j1N4RC2XuVtpK4dtcUKsH/TFKIMUvaipnd29JdvvEUgrG6XmzE
lce/MxWy0kU8VYTBGF4MTFyPkv9AVqCRFhqhUeiiKP2Ar4A3zmnHZGSsarHLU6gWt2+sBSqYquxO
tgxX2R/+RC54ljdsj2PLqk5+Ay/UyKeUPNF2yjad2HMoGbf7/0JhKH0xTbuJGTxhYuzKo336X7AY
uqiaXFDqPjZxWsBiFFZ2o1xupmRcw8/oG5A3jKEvgL87RNBLV5gDVTaikf7DsvpSensmOCoauZ1t
Z8Qob0ysIbUXXhhcgSbWxKBREkEpGETmWInZSHi5+8iEj4oDnNchR0/D1tD4tokwC2tNnfRYrvWS
gaoWlKCjyw1gLSGpn/czR49PNZ1TZmz9zGUaZxjyM4+TT5NqS5AxmswhLJ2Nq13f0F1T3xTBk98O
uPFPqK7CKj7hVabWIKfeZ5v0h4HIPqrAE7knZs0QBS82sZuFuXKR7GUlE7jZ9FJrAaK5p/nk2wck
KsEmzrDvwtw6a13ybOu8mRqbGyUuAc9uZMjKbIhN7XJGL7ivCE2WNR55QPT0zMkJJ0BzpSoz4y5P
U7iFHT56zzdgOLpPmh9mQDJsM0wix7xzGmAcsKNUHvN2YSeVDJTr9m0qB0c9xwoXSHF6g5y5ME2C
lwX3ZXcM3DJsr7KunDkWRylNLNXK0IQsILMN3mzEdT86f03WsFaMMKgdM66G85C6QRLKVPNsY1v5
PH72cGPQ6H6WezCLmFPq1wnmOR3PsUJQyI4WxIu5ekcwFcfaycwr4+60Fui0/qonJswCOONc4Qom
AB0sn38/ia2HWpJMUmxEpGGb8xO7ZjQq1cppVyMLsTA3MpfNJg744jc69Z9q2msV5gvzNXJgOs4j
6d803jP/T3PHomwN0Iima0hTr82qeclvN3Qiafx1rkIfhR8t5KxZzj3C0fl+wxDEXTkbE1IYMKum
ucjPpd2aoMIeGfO2IGdcTU4cofwKnhrqdY7eFQvCk3HvVS58owzLCMfl3Eml/DNbZsMc3W5j7nbF
VZCi3lVn6+aZ90Cg7eBW54og874ePPOKYM0xBS94rfyBdKZZ9Fw6Nalx0QOrRpuYguBwT70bIg3d
4/40pysq5oxDk645geqOueFEgYFAg2BEm2Y9wtgsiayZt0KqnW5hyy/47+ZPE5XQYltqhn5Feyfn
uije56EJDRm8kplgXkhztW+vRzXSH7yvp6XjS1UD7uEGt5CYs2+0F7NCnUGQxKe4a3rWQr0rVmIC
wPXKM2u3bl1GIDeLk80jTNwhcmj9jg0a6n294EUpdpM1N3wWUxi4BfsnzbccHBNaxzOo+i9ZGBfq
eVZY1ZtkqHAGsLkwUgkzwuKMzOxJfZd11kD248kixSBjs9G28oUMXkx4SeLJ94y+aAMNuLjkT7hU
VihWGg1L9TznjuahpG+Rz5DZM7HGwMRD7pYRHxWBwa+MmMmIMYGBzjKb7KvNcHagoyJnQT1lYRV4
NXC47da2ZiDqImfgarRHPon7+SwK6ITdB1stQJFYi8Pzt/LYJN1hQNefkohm5MGGvkqZQD6THesj
ZcAz39rYUNDFixJZW8zAmdlviVEwQcBzIghhD9icnpz3vA9luwwmf2A5BT4fT2kv3cxWKdmTgzMZ
+rQoDyhoWPpnOP1A169gHtbXt1ePuQImtKqtJsa6BGYG3sx+nLGosDAwu3CZVipWsyRDO1raT7an
ddvzQDaTcfuwH3mQC0pUXvFNLJm8DphGTvC6wuE/wZHT0+dAhxsGFYT89Vk0uOQUHGyWB2JJaFRC
4TGoq44fE3ujYq8q+9ZEoswWZBffLW9Zo66yireUsZ8OmxQB/xSgFVvYnQ+0100W+JZYMKnRXHQH
OIGBM7xlK06QMdrIeD1kDix0kiSb1b/kbctXWjiTufSJEVKA5XU+gY0/WLr1IB5IiiP8wW1lRUFW
MRvWyNdo5TsNeKP4qWwcNjoDOXMlnkWnTYa+vu0csR5MoNs4lVmVH1eN/kPNKIKiGwsaOqHvvC8Z
RszjRFlTLy86HU2eOedWnft7FPB9DZNkUtzvP3zk+6oaZSra3r5nynm4GN/XdFd8XxEkp/HFB/nA
Dv+2NOrIMrXKj+/uz4/CcQoUjGnRLsXz96Q+UG1ym6lOvCAyNvtTF3iCITmazZq96+PP+lkN/Hut
GnYZhVfhw5oERfVHVwrd/lAbncCLFs1EIkMr32Ul+qOX8xrmqjGYiQ0NXfU8tZ4/UEShPR7VOzm6
5N1UIUxnIyblNXvP2878q/fBBGmTIrShz1DFK6YyLPzq48v/41EBvbNBhjm2IB133yPotEqbMUMJ
8IzbAXjkgQPKpIUcrqRQH3/UH2tOUO+OaQVh1waC+b50TBhVQA8M5HOcR2Jaz9IVzdAjRFjzigRp
tvzjknvfQmEeqRMaQDOfCWDAfVesVhBmooxewTMQKLNHIcylijjBBuKAcGNzZqUxJDWCiZVf/4Dl
ZatP7HaNf/7xvb9/zHRNISFQpKVN6jt/sCOXdtSIfjPxjZoEefOaw3J5ZWCbSec//qT3T9n1hc3d
CqgIIR2k98XrisAQemXpfGP4UFhdj7I2qXlReoJDPndN1PjxB/7e7KdBg3udsjNNXiCSBE3m1v82
ZXEso43NZFXfFKIoVhAeK7PNsSka2G2qevhMSJmyNY93YeXnnIwfX8BPOcHf30BCLYP1BcDEtBJu
3f39CgDtmbktYfutzyFJtQd6WVt1oOqRxyWiVxO2zCo3oXHgeWb//lUUt3wGYIhDE4A7ys+Xt4fz
iwdN6X/lLe7gGpItbG/ERIA93c/xbCPK8aRwKjzfRvtlDsuZgVpzB1PO5sVH2EUPvdyP4UTxyIHU
uBSEb5ToDmA5Cnc8h1TTR5hVcKXyMcM8mLDLQhVCFjMUvTnOwW4R2wAMMUe8lAoV6i58K9APhPbs
mvhaTdCEd+VnxOc6JlhOS0RXVG0GMESUx7IS5vaFO0OxpMjSVpRlP378fyw44yK2zfCH2BV/Lu2J
zCK37G392kGhImbNgEqScMTbaCKAXyXrjz/SvLe/feFstUih6dEgB0K+9a4zRM9pNfr25StOYVNj
nIo4qK591C+VdWMPP7GWXh1PJFHagTlEEbZuzNV8fBnv7xz9uGezc0IX5h/Rz/b331Z+G/TM7XTH
/GvVUf68KBo1Ng9uteAEcIfxHzgn73cQw7cIBZWiQKCx9Px3ixzBTcZcz2H4NhvSz6NfhmZZlKU0
kdXH98WIjd+eLz8dBgX2UhjqnAvImX5/obJFg6puZ/ehHUab4YiTE8B3zSijkukW5cLpkNDwbvhX
SMGGdal9ET+SrPkqSiRlXUowpDymfy/xshKHOhtjie/tIiNDgeXPW5F3JbrxnafBpgWI+IKOl3CO
AlMmrhq6I/ez5QhuzkJA5Z1lGQOl2FZmRmyRVTlMVerP0Xz+X/bOYztuZMuiv9Kr53gLJuAGPQGQ
hkkmmTSi0QSLIkV4DwTM1/cGpa6SqHrSevOeVKmKIpOJBCJu3HvOPsmck+muRuL4+4vw4XpzDUCq
GOCemEBCkfh4DUygCS5OkunTUIAoRNBdMaogkXus6NP9/qXWXNwf7+f1M2XxshBcoG9jHf1wP49V
TU9VE+GdI6r31xpMWqeZbNZSf2CpZwn6NnvPEelwFcqJsGuSGr/9VyuHtUOAMpSLawp77WdyFlw5
wXqB3m08UwhBU5aLjkcVn15SF9m4mxHZ8eyQYsDxOAHjwrHk++CPadE6RFLyVOfZWRx14WuyKtYP
fDFTXkV5n8Tb31oTUqMDClVxlRMyfvyG2bMlC38V9G2yNpa/j9B4Irl3U2Ye7HthSJeDCG+tGGmB
/P6SOj9/fKvmDdWACqMGAhFklY8fX8M7kI5K5Ao2EPsR8o6JPJrx6N7KnFrQ449xfIjJxTQC4Cqo
RVjuCz3L7yVcQyTumCMYmkYGJqGZMCkLXN2nkPNrd8qnTsZ+7Eh9n7jpdcGo7UXWoqs9cI/x7DPL
sa6kGVbnsZp0R3akeOG0HhOUpHSp8bAwR5aHEKMrFNvcVUVA1zC7Vxal53CQT5imwPqfBLtSthW5
YhDn3kocSnOzYSae35PcJg55rjMlSOsetGqVjYzwei3/jA6APCvU9KRlLo2qwaRr7Tud/fm5jivN
xJZgxbQwoq7bYcIp7wBuDPeJYSDhdFRFlMhAzfopG9zuNVdqbH2i6yiLwmGfTgM4BoYUNQGIDJfJ
knMTxQOoTkh6SdLoiF/Vc+I0fRiAQ9E1D4cs6Me2uluQ6QeUn6tlRVGEr1rqtegJhIWW1H3W7EV8
igdz8GN40ueEuycb5NnJ+e/viF9uCMqvVZ1GpbJmd3xUEwxm51aZaItX8vw4zxl5TYhIYeDR+8Pq
+f6T/t6duPU4T+k6QgwijNinPp6tJpylOnLvGDxAxa1k6KyiXsU5IAmmOLdvSOgMb5IuVGrYlaZb
Bwaw2XyHSJJ43rxHDYWGzbpqrdY9lDiCP7ENdZQPQ97fFwV7ut6XBVnqvSauVZmWb8VgOBclXctr
qc/6g5tyfCMCWFNrKH7RlVGs8bCKXVg0NTJGVNro0m9q3fk1raLeTwEgbbXIVJ/RIhv+wrnqPyoR
3q/I+9WnTFshOR8ZTRWtN7sxo/KVZ2U6uToQ642VV33KI6Nan37/Qf+8mH57MRuR4lpiUT9/rAbD
RVBWt275aql2gT5rUu/IKNQ7LKjZUQpj4OwdVcU141k7+0Mt/EGEx4uvZQBlEDcAsSP6x5JAU+xu
Es68vApy42rKXiPeGVWa76dlesY9g7wfFHow6BF0v6ZVrL0oZ/NPTCJz3aB/ugXtVawp0INoCNUA
bf+8gWtZWDA+iHGPDeCbaae1Gap503aDjikJEFpB+INd9IQwJkpdgMeuin1F3+ooccBiO7Ej5WrR
IlL28OsznwjdzwW2N6w8mXJM5tK+mHHRlDjo7uiB5leAkvHTWwzGZn8BJ38cUXSHvl279g1lo6y2
WC7eZitNLg27TnYZneJ9EhGoXJh93gdV2A2YN+Lhk0o26rVSroAXa9LGraH3I9aVNonuSMSLUz9u
VN5APIEUAjvLCMBOmxQcNXvirTAVsr/jWTxoK1MQtjkWjD883+u1+3htEXlz3Lc4zdr6utD8UPUN
tIT53G34KFi+L3ETpfckdM9zkDWleqkRsfenI532s/CVu8rmmIXqFj0SCC2kcT+/JGb1vC3YOr+m
dSoOtM2UAjzGrJzTqEy3DCJ6Vnozal9rQ83vk2jqL5LEVa8h3hjb3z9dv97h/C4usizEUYQ7/NI5
MnSo5RDjs69A8FTbc3Hhf0FHsMa0l+VXqnb7demG1XitfJlliitutmRd/OFD+KdLAgWSwsxAGyk4
ff58SdDidEW32PnXkGznIbCglZysBY4r0e+YOdUF2A8g1WE7W3G4qd1weoqdVtZ70mO1uz9ck3+4
JYgZonvJzYkw7qMmdCmGUVZ4Jr5GtmrdNpbW3ei5ogQ2rcNztpjhcsib/lCLsjjLJ0M79qXNnmDn
/XRKsDAjeS1hBCcAWd7QZjem5zRJdvv739L6dVFYVfkOwj0+t3+AMo6FSboIH1I0MRqi41KFn6t2
wYIOj9WEQ0QskzcUFeyi3qTLG6SxZXK9oiSgw+W6PqPqIg7ayrIfwSARJ4tBetqUShcfMyvp9o1h
TJfWEEdnkWlHwqtsV4ecO2s6rrNaLQiJ1BxyswEZ1zsynOvtGkdyJBNO8hdGW7l4/xjnaaQQSeHv
bKORusuvtCS7KBjQcxYwCoJY8yYH0SPHlOk7fP97sPbzhiqyu+31qTyLi9yAI2FDAWYNYdDnk9fV
nQw3KRmWI/GcAPkzEeytPI98nJD1cazdroMDVlsooh3cu2fIirDawLfWH2BGJY84e/s3keg41juZ
4vD8/aej/bJt4ZlAPs8jjmaaQ+WHG1qSH1a4jRi+0vVuok/sbkQB00mEldCp8lK3CObwxm4Bw+W0
ZvUWLyCJvCXU63Fn2FV3b7p5dKHaY/ZJb/HDgq7Iwm2btjkPQ5TaPggR5ftv/f8+i7u5/vo///1v
fRb01QTdgH9vtLj7Oj13P/osvn/Hd6OFa/zLpPOODc5F24UKmE3km9ECban1L4tPl9UEOwaJM9wI
350WhvUvNMl8iQKWsBDKm7+cFrr5L86NNNeFqtIDc4ng/A+cFpSp+k+7HC1K3RS6wxmKDgD2Ln1t
rf6wy+E2U0hXrlTYvJjmpCKw0ua0LFfj3KIpzSZWtM5D3p/d2KNz7LpaPloybW7rChyv2naHgZUX
qaK9HN8tdTN9mHAnOfSf4FMrz4NtEyVhVWqzR9liMwgy9ag70euejWshUJQVnlJCVD5bmHHpl64A
mfQJaoaOz17JlsrY1RmD6qNTt+oq1ZC4dydymWGKCM6WWSq2yxKpNkypkeiQT7TweooByHO5dojd
yQJmpYduv7FjVXTbOBd6fehFlICASUkGUFeK4zwz38Gapx3satbvxYyFlqeuwk/i94Kh947FdjbP
BtRhJCRnc2KndyFzvUF6zDclaD+cJ89pGZLgaKWRHSx6x1xnA79HlRbqNTtRb/EqpjXitlx0ANcq
zK3w54iyttyYzGpgFP7YMwPYSmSpEpJsOrMIVOm+oIB6mohwLTAKG/0+xQVOB98xn2ZpCg/ZUrxP
uuQ2ykFneBzgwPeX1T7Vx3tYc8Yu7cfU04iI22fjt1NqFD8AixmjzSyTM9uZjuByz+NxGB66qCBi
OGcZLaY48krpwtmLrJd+CkevHcYn6NOdj8+cpDIDi292P0lmrrOrpQdGQl8IpkVTGmbD7eIMnYeR
vdgNXFLFIGzEtFnF8IXZW0cvd/hSbuSS3APjeavypD9fGIusXPXLJW7A5Az9U1V0B7Tf5T4jJy+w
EyOYkHix19TWeV0zhAf8fQITVXmZnt3XIHAC0FAVyBv51UpK61hYS3ga3cryOmxonjsMBBMZYQDG
PtsJKTRvWuSVDjE+kBIbagTSzxejjC+wh7dHpx/1jW0KFQo+ySMlUi5UB1HsAw1yviSDLneFxG3u
xM0EQG6eN3VjKjfRyg0o0+hrSOj3lan0t2afTORdzDlKoSJZwxCTfZlZFrRi1fKMasY7WJrDtndM
cca6EG/bVne3ZCUI1C6Ku5PW+LUys4JcGSAMIWuHl0WEVfiwPL9Uhqh8Rr8oVCOsycCouqCq1ol4
2SM+WRSIVqrkRKhwwERtf6eZJWz1nHZEHpKjXZI60NUESfbKgzmHKmFhU3qIGxNqOW6eN0Dh7edh
sf1U6700G8W6OTaWYJ6ismUDUTm3kDyehgGXOi2ARXmregsAmCS316RAcNQoaFO5zCunS9nrmTrc
zJoc7dtcZPWJYqsocVRDkq+ReW6NKgEOYYd252tAqu5AI/Z+r2pLtEtA7R3KIWoLfzYI1wi4sbLF
C8f+heLL8NVQyhONcc2XktsicmWuec40za9NzaK6iWwxH4Y+KfccOOYRvQu3FkHAZLBA9eG3JWev
owTQmoZefgQxc2sxrY3fMJG7PGujS4A1zbl6vMQ50T11WHWljiYyXrY0LVV6725ByAwx4Oi89Z0K
ms5rsvHMnlPwHnC6n9NpRM6tRsrGRBPgGfUCGbBujA0po/kOREzi6c7yOHHwu7cTjOl5qjzzSD3o
kD08LDPVpqDMJMFcXAL8y4I219PzUgE3hHEnSPQ6uS9wiBNwVJvJUW9nqXnFgLWNQD7t1BThpwaS
D4FLruFe1CKvDprbb3H5yAs5JPUN3Q7lNhOd/awXZhJEmduA7XRbwCdRzGMMH1TfhFVJOms+q2CA
ZvpCYQ+MoO/7y7xDdsfPKbeVos67dn1qM1LqrotFGtuwMSfQNnm8s3N5ymORbJK524/4uXSiTYiV
ZV7ieOiny2vQ0k/lUJl71FvuS6t314gTYkrNzADm4fSPFo5rL1FVZcPZ80zkQLgyZK7IVrW6fwsr
AWxT6ZXzeTDjrSMHLSiBy2/qakq8OXIiooQ01gNnvkwAjF8tiiqPM90+r5wHm6z4SYcrk/Jo2fqw
6YUe7WIX9oU66o7vphBlQQPs5jWlnLbqkUGE7S8cET3OeNyJZHKd9QzqPGtsTS/SxhuGkzo0zgpi
iQDax3tz98007Ujtcc/guoTUwJOK6sMtXmbYqxtVMYj41Dhj1F3WBGlRkaBFO6C7c9EIB4aTYQNi
BBJ0fXPmKi6ueKV+m2gm4f2vNos7Dlt19SKiNVtAKwhocuUUb4ehmA5K1rzKbDnmfTicaxNkLjTK
jc90tLzSqUwuSPioNqU6c/ZMevVsYf66V+gu4CwvETTRYGPulAG6dHjPQ5Yi0ysy1rvGAiimznRX
bQ24Tv9ZJ03inGDskOC+kgQbY5xxBqTaBfdAt8P5Fftjlr0NVu5up3r5HOFch83hspalsxkew0oL
dQ/JH1fPjb5AZBh9TsPtKcz0ELWT1l2OAiR5nOu0Z9XoiR7oW+02X0Wf5FvE55MnJ/FQQMfzi6xr
7nOHH4WmqAXRNvVvLfmkfspsDkoB4ha7QxUGQj+9dvWqPlMdfbkgoYTLYGefhyJUAxZTaJooIR+c
uWLD6I3bJLEgG0W0WtLJYV23kvyLXsJZKHTa3vRPyUCSNhhIosW3XboUF+T0jRtklwID6vwFsyg4
U5Tq3rgKbEa0JhvVbZz7TtWXU2Z0pIGVi0vnPbYHgHhjVvPryz5Ln3jss/5Irrhz19gm32uAtmzX
w3k+jb6Su9H1wNHuZAKtf7JT3IyWBbIrjy7XmIu9MTiR4U9xWm/MLuRCx0ksPrlmNjLvsVoiAZ2N
WELYuE2HgQFdw8hslcMkHhlJnFdU6a/030ozmPmcPb3WqiupLf1eXSZ7b0+m83lE/PA0qNML0Pj+
alENJd1IGcs9nW3jyiwsudEWMH+srHUvyVSYfVeXLsODFTfPmfKmQXNyM85M/eBPSYUSQ6+B44ku
f+taRmnrgxrxmcINraDbtNaurjWTRwY1I9kVnbugkaXREMyRcQtoAMRUr15AM08fO8ZCXxBsHfIx
DpcgrWLkQJHxmlsd+Dgr0V+0KFUKf8EJy2QoGaazeqxayE0Z8rhgMufpRc2dPKirobvFFNachSye
x1Vss3NL67RY5XlY2b0dSLaDaQ/hMOV2tqT9GkZ24cd6Z1+5vZk8mLAnjhrpFEGL0WFjJkTl1QQq
wfpobKSWvVHdtIZoUbRyKS6nDDIns9fKxCxQD1GwtA6YITl181XJwGMXaaTehPbYbzVY/xvSErpd
31rKLjXxLgI5zZMHVrPsgS1ueMS+rN5maR/u1dROzlRzpOING+vQlFJJaSFC+aLNM+b3kZ6k8zlh
ZoXnLnF7cBWdByJWx2xDj9s96E0r/RgkJ/1IfEuBJSOSvdSuve6XqX9QnYUYuhoqGz4s97xionjF
dL/9VBkmLUy7q1IiaRqy/QozZsQQE0npMnWt4MqZ3XgXaaywiGoFQOTFrQ3LE3k9y02S8jyckyVR
FBsHAMQnYqoX6zHKlGQJpDOxs0LZd3kQ26n35taaoo3IBII4I4ufpD1aCsXKcJsv5awFQGuUY15O
yVNYmOW2DR2kp8Uy5Wfwv9QgddIIJJXIFMfrirF4UPGEXkv+6n4qWF7bwr0dC2rjDu/Fl7IocYfF
drq1+iU6B4JlUczLBk15IYs7LR5RE6i2vhudIrugq9ps56KHuBM1SIiUJe9oz9bmdtTK8RrPKpRE
cwlhiEv09zLVhouiXAZPMO7ZD4CWTnoNuOTGsdO2ugL8P5mBC5CnsTKfoTA+zteijt25c4CZ6Xrd
vVJuJs4Ac4Zpn7it+siCSE2BVzk2+KnUjQvXoxMjwT8CKPWtDhJzvtTAPY0uZh1lGky/BQ7Tvqef
9KA7SYGFG5mfvW8znsUvDEXDQFXSMLpIJHEkHrdwm250JxoD4N+ScbBij6w+9GEuZK/UyHRd7WZq
es4CWqPs0EgB+epn5dCMbX1G1kQaDL2RXNQ0kWDZD/Zb0Vbi5RsarMWAlO6mor7rMsIEnzQN4nAh
3PHY8zx6Dj4ok36i43ytnDraW0NBCa7hZvEbgtfvFxAdm8Ridd6QcZVtO71bnlUK6/MR+KCXcz6m
oaTuKn7sYdGb/rquk/oxnkRxM46aeVjqZPT1QtSBGWsGvC+yxjckdzAjWglkKsmwO4IlNb/FP3Ap
aNsEyC7Ep44qctNPk+sveEo3EXsdxXkzbya97TdDbp8pdSkDgNvypo8Sd9uChH82xST2RYaLJcxY
mfKKPE07qeJdEhmwJyvTuTCSwlqRQvFIRp0id7kuYM3GLii19krym3htD+OsRgO7b7S8oZQCyszc
2Jk8zRXjhvsGEpw7mZtmzjjfcFMSa5UmqMmAhm3cnG2czK7sc0dNj9fPLvYKVkryi9hJytEqHSAM
fecrqjKDIzeMLbmoBXwGW7l6Z6eBu9sz4s6PUzaUPoMk2nvvJLUcIdVXQFPiGIYkLxJdBoC4Unh2
Oxb+oU59ZgqYz9ocRG7WSzadcb6Oe9W9lFOUAbtPrD29S3Oj5/Ay1a6qDomqnRyHuLKu66bKH+ro
ubMx28DAh6VYa41zmSkNqXKFmm20PBRgKF3jKYL07hkjmT9+kcTFEwyqp4YJk8cceifMSQOUWstX
ctc6bEHqcoaPMuf6DQOjPRPK1VRGuT9nBt0HJsgBqt9ncF7xRvJpoWSdHmuHQ0TkBPPSvJZp/vhO
hMv1Qa02A7PiypsMY4NASyfGyg0PadKZz4CiUJDi/fOpmTXVV8opzTctSP2B6XdzUVlpyd3S2TtN
zWyfzmFykUNJPNF/ALQ9iIk4NVnTgOx66u1UleCs1/bP5HT1mds0+WYZ5bKPgLZ+HUuOaGmfyn0h
ekKrlEa/TnubjkDdvvTx1B/sIiFnxMkw3lRDACuwPnNqC8yurmQH3S7k9Tu7DnTGF85rlGJzCahL
LGlxVg7YmPxIdvMDjlGY+3I8GkAK7yml7hKF7Emk6PZ5bBmjj7mYwrECGDAuTefFg9LCiBw+u1pz
HLXZ8OJUv0eKCMZSCrGl6ev4I/ScB6ZKhWcwNwigCkpfH0LzjuAe0zOXTIdoFdOjL5+gqXV7IB63
raWt9lPqPyjHXhnVJXlL+pMRa+SZy1K8duSxBWrUGkGtFPcTWdlvdQ3JcRsRi8MAoB4pvqd6AKBk
FTf4tmF7VVGqMe13ws9SHTJgklK2NCjm8YYYh6XycicMaTsRsYorRcwJxX+hccaZTBLoDfemZMHq
PfSblcXbC20CFlpCNXkSio2lZu0BGKI3AmyaOOqEAR9VbR+z1KyvpCUorLVMqTwdc4zmgfrPy40k
16zbDGqM7QwB4Bl/4EtZ6bzpkX6DoI7Fw0nig1ur2QEz3idsguNLmGGd2WUAuTaTNQiizNIVNjkd
yB2D7qxq9y1bkp9rPWxPfe0F1mXkz+4AF0mz5PpMUOUlmrnTTSrhb6BBPO1yBIo17JGXfI6c5TBx
w/t5UquQlZUjMDZqndxsCAm3DzVW9O3fPEJwi5PXuGrnl5T6PpUp8kTRXLSRvHbT7lUtEu54wGMb
dyqvG1GT6FXMNvBt4iPsv2iF9lIoV6MuHhJNdOc9Y/xgbC2cxLlR7mJsHJukKrQ9hnAlaM2hOyv7
SKVzAX9XzczXv4mGaThiGavmz1kE/0knT5ZY1zbx0t74EppSux0dMwusaR5b/x10aHa2vGXt0z3L
MqHYqc1waBuaUSQN+lpIEjIwO4U+C1GCm1ZFk+5a5VH0eeeHiwGIUseSPmzsSFvh4ypKwIb9UXOX
apslc/3caeCBTSZdRZApy/KS6aQh+9qcKc+VVbRXNk6NfcqG1yLlt6e9g2f8ws44Itmuk8bBlESH
VhHRxgD3+YU6i0crqovnJNWcq3fYIu6W4UVJrLdvwEU3VrpDQxv6esGj7JsJwXb+39BFXY/FctlO
TlUDK/sLuuj2Rh0si2ttv5EXrQweZA0zpPUThPbbpGbeJHC+X5LcacpvDMYklHdzZH6iQjC/YRij
Zu73PAfz5p3FOLrO/ehYrPBxqd9GRC/4cKevHK0Ln4sJf1JahA6Y9BXOmHNIV85H5NvGxTuhsekl
9HXh9tP2HdPYpok1HETJ+uNZPS713S/ExozQdKg7C8HWEAJqMoqsqr1va9GcN43jSA83tUtoGcF8
u7lOQ6IQUu0JcgGJMmNiqsSUM+MLHCKsHoasZ2b3j4xHm7un8dV67HdMxJOLpUZJGrBhEWDcDhEV
0zwiFtH7AttHv1ZCrDJPP8AfsyHtQQ3ElfcjATLCYYUj1ZhuTaw1NJ/UrLY8jmEOn4Ti3oPIiF7R
+qZRUAJNmRACzfPNnMmJLHUetO84SLtb1Rg6W/QHJiQjgutZoaxfOks91ORKB3iAx12UhM01bCb9
ISV2cgqgRRWc103t1JFvTEjE39RI1rLqlMNLffhGjiTiaiBD1XWO7az0D1mtqJcqQ8OdXjtoCQbZ
Gdcdwsibf2RKYl+Wt4g+aIZO+sBTWpUsq15hOqVOzRjHwa9oSaN1o/SSDj+84F/Qkm1dQFHv2ygN
sIKc8McL5DDw6DcGbag7dbGjQypYKss8nt/esZOw9SjUFgunyjt7MnZB2MLHS5qHwTKRWCjsuhH5
Gmz2KHA57BDFQhYEzOLRUYmYLc7bcLLP5Kj2m7qzsouaqJOOyl5TLzCOj5/IOe4nZqYkNMXKKHwC
Et95v8p1nTX1JQYqZ1/EGtw/udS7sVOFb2AVjIgAGPvjO8iS7i0g7mqs71Tqu4u2asbt0FP90860
6dIo8c0cpxDGV6TlxCwDj3xXHIfefVGkpm1YnMK9FZvoCVe+pSt5NAwcu5ukMc6qWHNO5WRNeCRN
ebAUG5kizIZA9Jw6BipGn35ze+hidzi+Yy9hnX0pnUnbyHBWUUrPzzjLY18XCCZDJ6WtqIUFvbJ2
vlcSg4inFrLuOxZTcYSzi2Xd+bL9i41ZZeVMogvK7diYtGAduDMsR56JArp9SnIx+xwVlv3cTha+
LK0bTrAY6AMj/cmDH5CZc8xmkxIWhoob2PiFYjfBaDK+ocf6nZ2pZQh83Wq5NLOF/6+G150xzVcj
anVPl9m92+mPRsRibSrlJhHGEtApeXbL1vIAYYKhHeMoeEdslrZSbXUtE/sRNKaI0psFDWIAsZI0
rUFdvCharuCgGOARmgfEqOnJigbQB/qewqrfyUXIz3/ROA0wccyUqZCBav6A5CzctLkeh+Z6qPSc
lKjKYWvX1oNgnCtXYJ6wF6o6BqxS1S+EVF6FYg9HgMXM6ln/4V2vyE7hisd+NAfioKcLWdfTWZs3
D++z2P8fW/9hbK3b1grv+vdj65u4ev36X2dd/ly+/ji9/v6N36fXEP9wClHrIb9Bgu8ybP6/6TVf
Qo4jUMXDdEeZ/9fsWuj/4jvQ6VjEeWEX0PkSNX4f/89/C36cQPgAn5Kp838yt/6mTP9bnLWay4Ax
kEvJ78DvZXw0mTVtNNBecas9QjxM1nMMpQMgfwKhxQV2o5uPYyHlEW0rddZQP+aRqZypo32pVwNC
uQLiCR11UVy78FRO+aDemyHCe4S6+CwqMTrBMijGWashoBFk8WJDn1C9dvZljeXY0yftxBQHn7VR
HOmHHQ1l3IV9HaKDZmY2IMHxcglxQLbJ26AOyWWxBjusHkwPv04DoIJnfjKRzXBEPIdtfkJMhAi5
HeHhgeExM1yjYgYn0ydvXU5juoDOtrEr59I2JsZLNn3BqHxzs5KTDmCuCaY34GRyi7MjFMOToD2n
RvytNlVg3ybPc83YsGqWF7PPDqQqvFS2BY242zJRyP22iI2HsBH7pKV3Paqdu0HXR36e4lxqvfGY
yfzZVhdMz9F4o7bZcb0CfTFAQ8zyt5RwZb+LaJAb+by64tHRD2AJke5IonzGG4e1HMKQFfGQuy9j
iO1ei1et/3y+0gfOljxfde145kCu+sJMDuAKiWLLpjsrnm/GWjzGRnaIpvy5bdLnajEvbSDLUDUE
PmTe0Ko6rPr5JHI+K+aCWzL0SFMQ7xhCOANYvTxMojDsKy6UHoOpCGFOM6hBtJ5kLkMWBedgT2N4
g3WBaxkXz4OGNV2dl8zrMSP762sxDJ2ZXuGP7tRTr487cOXnmhMBX5bqORQTYJJZ/GbgOt2YWnIk
hutc58PZOxUBNxzVG68S8/0SYlIBAEH+h2soQdbxQjJxUtLdBFlIZnqoZtBXogHHY053BDUE01zS
RInBHYRV8lziMtvk+vTiVMu51CMIQjHD06xBsjWpX5zGuHIJcfKtEc633u8Xc2iZNGFob9BjJjXQ
hNbYRyRPeIqKR5GeCQ6EYTm3yBfajOMKPDA04+Da3AnwzYAJ64Xh1Z16X0bai2tQTBarqb+P8oNm
wxhqhzsx5RitcZerVgUWqZjuyFWF2J70WBj0ysUdiSFW0xKgRut1B5tw6bINVE1JVxSRZY2pYduv
38f79OLJ5lY0rMfEbuc9hEQyxrTpkrqz/pyGCi6zFPEaMULy2rC47fIponpuhMnpkhZQY8/y0FSm
PAPj5ZxNUlGusnjON81SF1elUs9bNc4lmU0NpzIlN156rfs8y9a60JwMwrE3EWYm4F2TBxTAAAIm
AS3tObQrzukA6HNrl4qmvKdDds9Q26LbKUhtAKOeMEwhta3MPrfGLBFK5NiFyZtdjCSo+7ndNAIc
ddAS2UpXfWqjg/Mukraby1yJT2XFmG5UxD0xMujWBtNknGo+T+XcvpQkYPJUpjGpKo3nMFT26vWI
VKzdVgZN4UnraQtEJbc/Q4YXFCy11zXoyGMJImnSYSDYTKT5LUK8A9yGTaipwaQL54oE5gHbOzfd
nNmPtmJdDnoDQUu2b9DAz4X1J0vZz3rKdRXHlew6yPQZawG1Wb/+g/goSS3CBcasYr6LZM2A90Ot
Nl0mZnNcQiIUf9jiTt92h9+k4b6/Go5U3AGIqoir++B2ooM5gMKzyz0GH0AZGp2ofFUfg9n+wyv9
rPF7f18rSpOJiopKlInTz+9r5NBspGFdITHInt011GxdjlNthGXW4f0940/q9vfv7mcP7PfXRISE
bQwtOP/++TUjo8Ru2+FumXszZo4HK4OOvK9gBx0VE5YV7zfPl/O2Y3X7/UsbBj/7590YeS4AUzA5
GjiHjyLdOotG+P9Oue8KWmBpVTgn5vfA3zr1nAiSbA9W9GXsyCfMRikPKc29AOU+XAMYA7GFfrtc
zoeIkILFMPeuW3AKH1omA+P5aCHYcSx95Zxwr1bpsbTabQHvYyqie9WMCzon4hLUG/S0CrKTaaKV
In4AxJTD8vD7d0rx8ssbRSinm+hq0QB/lP3rNFyLirClPRO7rajUk+oup2Kh4f6H1/mnKyrAWFBa
0YcxP7K83VFz6Hit9ypd9bNumk6zloiNSoSAV1ouSCgHzy9nqOtczicmmcV1HLGHiiV6a1bAzlqq
YDWFSaVP5xGDOxTcwx0pa5dGK3e4mnoy7pLCj6LY2jWTPj1Gpj7vgJfXG8h6yfmAtu+GfJ77qWXb
H/REHPrEIY6Xceq5KJO3EB8LqRDkBqydm92kABKBOuFEwxZLKJt3bezjGWFxjEwgguGM0GXC9oOL
UB+Wkz03pFDq/GzXUT63JrZYW6PG+v2F/IcVBrYs+kaEtjiYPzpSFg5EgPuMcr+M2ns5MbGymbVu
YfAz9r9/LSrsX24O0ESYKqEeuHBlf34CW2gONgfDck9Qyw1OngOiyT8YbN6fpA9PGvphxBfrP139
3Q7344oZYxXMVbXcVxyYt11Ca1OEy8u60icoT5jthodMF3vmsZeAH+KNXRLQMoUPXZp+cSxZotCQ
qFXy1Ngj2meTdVmdQEMeNS16W6zR2Nhhku1zg2MtYKmRxtTSXeSkAxGN9Qn35kpWcqIzGtKzn68U
T4y5vd+4qLz1loac4UKjGaaa9Bo9eTNLbkE07kcaQkQQRlBmrJQClZnWZGpYzMoYKIXa35BHFHMm
Xv7kBvuHJ/a7jYF1mPQC/ecPpdRhkUK7K/dazkFBxgW4oH6gglcy3nPMFaB3mAb57FwWpoWrumtV
D5kUEQ/cy2FWbhQLd8EY0oDoIW8HQ6w+jmlN3IRqL14mrctwAG/DBOEydvU0MFtWIiIXq/9l77y2
47bSbf0q+wXgsZCx9mWhUJnFKIrSDYZIScg5LABPfz7Q8jm23G2dvu990cPbZigi/mHOb4Kemp/B
zryxYdkkbvJI0CZVFRFLfqtN+ywWzwBHmODDSyUhVO1lrR4iUm43acv1adWrUtHBayc1K4WNB+6E
CfkzWZDjLyyw/+Im4Z2x/p9uSrq3n46RipAB9GosD8ort5Q4iGcVHwcGHglP0S/OiP6TpeP9TeXx
FuaxhvrY+9s92VjmbBr4pg4IuspAd7pqSyDGKeRNJXXODwMqpLczDdJo8JgCr/ySRPkNcSrkPVWh
w0gO63BSjODWnAX9V85OFR7Ua5fpF230bnPYV9CsqPankpGNWXdvSHsfpnw+F+jmN+tlFpnZFzSD
VKlo8dJF3DQDXgQ0ucQq98EI7WDXc0rf28vFmqDC23yhbDOGUWh6UrQLuzocsFAx6z5O3nT33gSF
JV5Y1WcVEkX1lPQ0kh4yTX9paPXsRRFMHZG5YsmNNMcnI0ONpyUnAE04nt0BxRl6rvUftIJ/E47r
BVkP40632i5Yb6Nuslk7qydgFjQQdqZxP9WanzdUSyJMCU/JyECt+eoW927DtgcXZ9hcpD29tX0P
j5QDnObJTWLSs8iJUtzKrZc0Hh8Ubl3fZPlHcsVJG9PTAnmKwDtu4L7PTzTF+yLkzZIQt0hK1fLs
MArMdftz3KnylOn2dezGrYna0F8bI4Y8CaPotjpjwb7mvfVitOz4/vmR6/yL25tax7ZXSABX1M9u
inw208YA4H3o3Pmt7MaHTvDeG2mzEA6l27X+em+1YbKCO3tnNK73fIkreFYdCOKUb2sKBIqAaUEk
y603tqa7zfuIECvDK9kRgTBhMabRoGVFs4kQLDZlHr1B2JA3dUvu2BLxXkS5KC8lz3J/cc2rofGM
Sfv5mXxq9s0tMh64oQOORHbLuUdlHdEY8j6MEZH5aUSZ7abDUz/yBG2N/qH1aEnlkN+Mw/Bg2UOy
r3JnCpI2M7eNWs6Eyz4h4GFAjJZoY1fzm9ORm9XW/QNg1fSQJSA5eYnQZA5PpjPdrdV8z1b89/fr
fydsv5iwQd+mZPv3AzYCOF6/FD8lcKzf8mO05lnMzwAkWXArfh+U/d/Rmuf9ZtE5gLShK0KVtdZ+
fxhD7N+EoFHC68nNCIfs/xlDTPGbYTAPQ//HUhDkk/6fDNh+LmX4KSAI1/7FABv0tyiZVK8NqzMt
jTqClw9UmXk5DIQtPP3pmPx/dGTrr8G6u44QuXX/xu1Z9A5p8jJqh26xdGiBDOjNQXi3hRpxPv7z
7/r5JcfvAt9hYnEhZ4Aiba24/1Q5cS7Qb49meJj1St4Kh7coiQzmCbvJyiBHy/GLXwif+qeCcAV5
YGpj5Ek+DrbB1e75p1/JusdudLcNDwnNNjnXTdVfKpZx5G2TcW2zGlHymYgC09gJuh+iVvM8nfcO
Ia7lHh/14NvjaFGCYf3Y1yksPcjMWP5n2aJXnJL20oAL3hM2J/dqfdxikTSAFk/laW7X1iCjZsi1
tv+gI8Y/ybEFuBuSEx7OfXJlPYAh2YzKGKw5GWBJ1M1B03fFvaFZyzcJ3PA5xkn/7NbRjRjmJFBu
jjWE9O7DYpjZjYUB3/Pj1BzujW4ovi/mUt0upko/GAL5RynCfGc3cUk6WzHCIizVQVQhEH1ehntv
RKbZgnEO9Jg42bw3u7Or99W1rT0qLThbX0QeaYfcWfOBW00dGrIhog0oh5BRomZUb51XFBcKALjE
1RIPG9EoNlStZ6F4NljSZBq1LVb81uV1wH40Ut0nynZ77i5xWac7F/84MlrqDs0X2HSw6ZtF+UpM
Sv2JpBfvY8pI+UFGQiIyYSL6NUULg49Gtm7JkAet64aM0GnXAqBAwI+T+TWLc8/2ibrPb0VOwczM
MKou7qAGJOilesYxzqwtTNotKcNceynrQMa2qX2bmPpDPCUCAVU6P8SNdIJOF+2ngq3SrppEj3zd
0QiaYUP/tS2KeB+X8du8+oki07PPkfQGtjALDXHQcXDiMsxvGqJzPuIJ0+7NMlkuYgF7v+kQZeLa
HQVzR3jAYqPh5LLQRiFaFbCjVAmIcsaJKdJo+ErsR/+a6TNqoiVCNxdofSJPHIIOBJLz1vS5r3QF
SpPkls3k5l+FyUsGrh+IVFaMWRZ9kB3boyas873GfnmDIWjyuwkFAJ208JHmOQhk+nOqtRYxrj09
Avi19AuFI4Rzzf0M4dLEXuWggEOA9hCq3Lg4cXdnT+jsgDa7Fpc2dw/j9PHGRKYQpPr4bSpcqOKt
1t9kRrm8rl2Az5m1X+spy25J9jModfv+ocHzQo3kPTSNTILBXl60oeUFvsRGYMxLRwm4LIGSjnos
SzlgEJIjykzrvkTx6WLvAQ+SeWq0GIWOjDPQCyMjCXlvV1sHeA2i+NmrjXXDnY7bLCoyO0DtOGcI
dRpnuXjwzKcjfBD2lX4cNUJsQo1ks+esUxYeWLbQnWIbTCO7HWb4UU9Wm3oRQgAdnfmontwZaqPU
UWZvbTKE0dyEhMNs7AZfkey9stwj3MLKO6HY8HbunBlEJ3vMr7dJDvMEKTocKos1XO/sokwt0cNI
o+btzDoZo6vDYDfeVEVbqruI6GWPIbDTdPFZhkzRCH4Nlf3JqIHEI/gqQ43hcTtJ4zkdmDrtmoln
5FcX1gloMIxL2imba1Y3j4B/SHPe67LLPml2nT2yhwEOLFZTfVW4FKEw3Z9dHHYtxHMDZbwaHPNk
T2MFoXoZQQXYIDL3dm8Sq2xQ4eoTU3aj0FjUTtjzZoS6Un+CAE0b0DXrv3ZDJ3yEA63eHANRI6IM
UJmEsLNuzid+7wCiAc0j8xbmVuWJdD4ZsOJYSrQS+AxxOUA7aiwLTZELPnb33rnkbUJwcE21VnYC
oaQ2x+wCQjgKU8s/Nb1WPtIAhgiXS20gDXNUxf1kWvU3i7HohQ+SRDs6dojbsyyW7eBEOWw18PZH
T+TyNrcT5wsRQXw+k63NDsx6cc/CHcFAhsG69AHt8d9srS++G16bP5uin+7yLHWWrbcU1WNUxAAq
OnZ0WN2qjCl1zB79/d363yrwF1Wg6Rhrx/Hvy8CP37r+f56TNkrK5C/F4I/v/GPR6v6GX88BcqDr
NkCRFRz1wybsGb85QE5AR2EW/7FP/VENWgIDMTt4YHiSqa+zLkF/rFpN9zeGwA7FItYFTL3EuP0H
NmHnp+gZWnaQjiDJbOa7mM7+BhuMZhIPsDPGrFLc4VwR7MsYEtH42eRJiEyKOIUNokT9odM1csWB
dQjspdtc6OqQxS1mD9J23V3by/ZRenyNNHP5nHg9YY4SGYkJP786V5Pd7Aasfhmjutg+soB0292Q
DuHik52geJ55dm4TQQJBZ5RzhlYIvgnhDKcSivm4aWecWFHhRR/0spMh2sI29OHzvUilnsF3Mjuw
wm7+AOZqweQJzCIZNdImgC/fR6rST7CvuZmmssOXQzb16C9a2DzYxJ5f+Ba93mJBHvdYn++TsE55
BU6pOrRmU90sCn7K1Jni49K24znFgfMU1kj95raL7wzZsa0hC4O/PEeVGBiFk2wTPc13LEaYysVq
Lh6jGLOLYU41ViT+M7o//Uzs54cqw98Ref1441kzdUDe+1ojKjC2FS8I3FP9Y1an7h0uKfM+pEtG
h4+iR99VoG9xRoAG3sohlKyLRiswapTeDvzXLZ85Q7xP7ii53AUjMdclxNREZpbVBz2JL641G3t9
iG9RYAJoNmZh5VsXuiQrWoUAPI8W69Jr7ToQwGbDnH4hFLzoDxIQ5germ1O2U8miB9oIXp8dCI7U
tittzoc9XBbPOPSp+JSQorkd+FuCLOyfQ9jaJ6naD3NGormcRfkZhNZ80uPa3RTkP2wZFaMe6u1t
nkbRQ2eVZrkdCca68dKCBVoZ06XLnHyGTV1Uzm00dA72KS1c3Rfjp7ANjXvoxWkA3H26zEv9rTfY
rTNBgn8fNkl0Bw+8O01E67WpY/rsW6ZLzvRpk+tOuB1KLbxn5PlC6jUa9d7NjrFDeX9WPSXf/QRt
tPnSRlH3Gfr98B1Hin7vQMo/0+SbjxlhRwDUyuECorxx/H4sOGSqLtqbwRCf1WQNV40NZ2Ao8Q2M
yGcmcUSV4ClpjmNqDUi+TXFLJax3W4jy3icvioenRRuqVQOcB04T5kybCvx9B2ENNuYfpypzyEBK
fY6jpRJbnVztOui0pqM8S1t9s3CWA9vt0U0wQRH3Y7UWqSIWl7qRLsYwfcbWUht3ytY/LZ38JFoI
H7SgQesS8Iz4NKmlb7lx0+7Z7GB5jQznox16T1FYfxOIq2ek7nkdtMBmDnY+MqLDAl8j/PfWvbVj
sOXg2cFPiDYuZpJr1yRnBF3qSOZCAa4DO/S0htsr46aTHSZgL2Rp6g9t/amAazQ8tP3s8pG6XaoN
4d2IxILeIqtv5hHzQzc6024QyCstMz5myLCae2MxvOIwhJjifW+Y03NmijQLkq7GnjiJyr7pbDMM
XBNxORlXetDUPWWti9ZXrx3vo9WuKJV+OZfC1Q5R38X7zMvp8XDW7OxwHvFgz2pHIjge4inPXgAn
UpKkjTp7ibuzSqz8dTjriLYxS2yyNrXv46rAPeUgBXcUpYM3ZhbMrqI5pRmar2oY6v3IWsEf9SK6
UaOtOAIElzw1hC4e7d5rb2gTtGcVbeMhZ3+TRdsi7+qciV3lBRNIlV1anx0ymlEkOFsyBIwj6VxL
YPNV59wW1Y2em02ysS1tatm1NYbY2oNtusfMGT2eVG1zbxKd/cRQN0aAV3vbGICM8qFez/tQw+Lm
yzzLQARInEiTq87oNqE4tOPnPPNSVtBDjLYFbNeOALN36/01X6L5OyoKhLAjOVCxHRGUgeuZTXTY
vWEbJlHZBYa+iZ1S31aGGI4I+YhEqMIWBtDweR2/7xScmkO5NIq7FGMICOBaKaDzwKzejJK3TQDu
qLuQCip3Y6Q/Rq7jHcAriXMiVpFM6aX73GXoEC/tocOBwVpDesDQ6RqIAhoPpFKJo5hd3Q9lFh8d
ZZFFia397PSEaPPGppCu0bsNri7PU+km2HXyB9JWWGt1kbtXgGc8sHzIgfAerg5FLItFzbMX+U6+
hXLWHBvG32xdIoy+YjLvWr3ytQo2BQZ+a76J6yi5JoIEoixn5IssRW5tI9FPMFLDHXq8M66zJsBz
2X0lIAKUQVGrIAUJcaFIpoMYrPjYLvKV0WIBuaf92shoCIZMvRaFNQRCn5FWDrxu9DY+em0XkWKY
r6k83nXUw4e+K80ruezsFofRvkdxU+xarbtGc/owiE67V3F6R4fmndC7GNyN+RVv47KbnEzyakwA
z22csXN29tK1yIZkBHBsHHq/tab5g5VhIabGV9ZDMySRc1qYng43cyeiKjB4c7YbI5mwUfXChLS4
sVDkiABL0SKCOISP9YiqX2ovqsO0vE2A0y2rUteAF5KVLGqmTM9zK3B7XZ8PuOIfbSyiMC/HhVKm
y3LrOmZ6y2XFTGhDWl2Kil9vi28zhmx7I6As3hrQX+NtnbbLRxPX8MeCTO+TiyD1PDRlt29mTb2H
5SF1Qks/noSTKR79eckxGOP+MBdiCfSCJ+aaL/Jlxj+4pZ5LTyMRi4SR4Yt5wBfJ3nDFNyAwCFgz
KuQ7XvQVGoq279BL3nXEh+2U16DjwN/GIKLk8UpgBAeIde+0i0UUwS8JoWWkq9a7zhhdy4LlStIi
79wKpEBkuAxs4Hi7sdWqrNo8t/WAg6s32hraizEP0mPoNwqcJ7zbNt4ce2THuViYliyPTzNxIPgv
vG4ccInMwzmPM+2IhNSh8AtxszBJseStbmtO71f90iS7zCZuqfLkgkrUHDB20unCTkiRwUypSO+9
uG0eUpmqDlgM2eYVMkKM4SHjFcB3h4Up0QhGYRoFiiymDxu3nfuPOTutbYhL8FKk3qq54+S/oLKx
dlh39ya+dky6Sz/MG69UJt+fhHCggAeQtKRGrLwdJoZJK64WyLporYAwWxZoIY9WYomPYQiHLqpJ
D/Yj2IvZDqxHiWEs6wVRC33/wsN7CUwOEhI+/RUVN/ZY1xbFhjMa4sLLxDwh6svoivshneGn2Ibf
s0StfcuJUSFBN0aklcXQBez4prZVvZOq6C9qcO2jE3s1fnHGO/cdCXugru0y31sIIALJSTvBV2nG
bV5a89cp9OLPkpr7gzE77jm0SDQE2zW6l05Qmm3DSI/kDToy0zdm96UvzO7jHGbRxolsa5drS+Qb
ky2OLLGX1mdZ7HwyCQ0BUQp255CAhuBdYsgb5pPzN0MLI79vEv0Lz9PklChND9BdOS8jjPvZz9rC
DXcaLau37QXAg6gv2t1c9ubDoFdmYDvA4qrZzYLMSuReTsUQ0NiP58Ud1XWGZ/3QYZBZWWmTj3Ta
2FRZHX+ZGzU16Pcqa6cn0EWw6NUoqVgR+sXKczDBzAaaEzs7YwROZ5TGdKm7ZLl6CL4ea6W7ts/z
PEUnqINPKEX+EunMGJmapBK9XRSe2N+Lk6jDBoOO3ZwFiS735tIrxn91dTQIuQ80gOGs6qw6AI6o
U/sLJ7DtcPCxd8f05HlR7pRT2/s018rjJKjFa/IXnqo2N3eaaIOeYKXbJMJTkKbFeE1d1zjzkBjZ
RMbcLC7Guw7GOIMsTN6x1tSwbFIHMaheVH42zg3zEYw5GRGUZ3iEYZAXoJUi2edvcebYy8ElYAAR
/eB8H/tKfXXA+Hg+ANrpZjSMydyp1qp2/+3/yz7p51/0/+wdkWH9+/bf/5IjO21/6v1//64frT/9
9G86eAKEI5DeCNDmB/5BCDOs3yxhCyQlLAHo/tkf/NH6o7LWXTTWCNkkMWnrjuiP1t/4zYaViOhF
IJFG+vIfLYJ+XtYLoP9ka4Crdk2e2axS/7rD6BeyP5thmK48P2UwKsQKm8pM1/GTq8Z7RtLzKZ1G
QK9CZP2nvrLGD5BjuFM7Wf7Q879N/xt9q/7Fvkj/K7DcXj8NmnNjBWWKVTT400aFAR2JkvEAJq8p
9WuULbA/B7dyMBdxsQMKVdbwyR1rliRt4YEUbNKWh1y4dK7FusUtv8q+F7f8jBi1ZJ7rH7idPX1P
tHb4jcBhffr9zvi3n/hd9PMnwc77J4bLitCRSSc7rp+kgNaKfXTk3F9NQK0RWrUl/zACdCXq0p1p
68d50lPqFeaRy4qRRHopzD0aHfgD7Vj1X+Op63SfLseG8ZJUI7iAmFG7i2IqCsjxiu+gOJ+KTsYd
EwMhn7u4OWc5HhO6Gc25Sdp4LPZ/uor/xXn4+2lwmSJAdQQUgDvgZ6WTC/FGaXXeXdEWyOcq8nSD
oYzBpVGXw3RH2pd8rEM9f/nnX/vTPk24OvMnj52awbXI/6wf60/7NFtMkVV3UXml6tOvOm/Na0lA
UOKF8fM//yZunz9Lud5/E0oYgZSRuZvr/XSd1bxSlwZ029WrhfWlAfaRI+/3sATxJgrwY+YL9rYZ
yGVKTmLxq4vmrwRPZJSsfhEZss9ly8vT4adf77pmEkclizq3yewvBTGiX7J8/Qz2UnTYGCv6B8Gp
36u8AZjQZJX7rc9ld1Ryti6TYxJfzR6uwvcMBu+D2dYGGxQgPd9qbaxhMCyF69uyskjnQug1/GLz
+fPic/38qz4N/aI0LO7Vn6GCzmCXvBQ1SCYhttC277Aba0gsrA10pDI6KUIjX7Fq1JdpaWJCK60p
8Q19dL/3bFsqf44jQJaE1H1LUGN8HYmrcn8lpbP/dpIZtHIROavuyVp3tX+9nDCDJwLHtHmDirsO
JcWKjJf91E+m3PXsb/x2apiG0OgPZEnHrt/q5Z7NYr1neIFOKG+Khzq3C+RSRBR+VMCZjnOHVL62
m/oD+YMkKgAnZvOZMgVIejNVmzDtyquqte620RZwEGyT6I8XliG+gTjtYDt9/mCk0V00l+a0yQck
4eh3nno2GyYUFYMDmcwGzwZrWMg5VV56IdDJ+0TVbZ1iTDmXJSITmYoltgoQP3Ny1IjlhAmEoGqr
K1tb3WNvNZFTj4PQ0P9TbrqsFZrhaIWG8dTEusr2oavhssQlE75KU7TjJoHlCPrILbZ1zdyABOf6
qDcy/5qMNRD42iyyR2gEk7sZGwt7cNgO/sxx2OuMp28bVUyBpdpmp+uTPgY5YvDIH1XkNT6SlzAo
SD/ZDrW8jUMtYkalV/2BV42B5UGka2qEm78AYojPBrFxj7bZ2/tBppqx65xi+eJhqQ3g+5GrO+JS
3GnTJL4YEI++d1GNr3AxerRsZWSM0W7q4XmZSqlgjsbB27VVGCP3MYtDyZfSfFgti7uxGLFOUweT
PBsqdkeVPYF96/PQN1npFPvWyYLIAn93r2CIbhNkgzkVHXnQO7NXErSH6U4XJ1uWPLwfVNMXZKYl
RBe3X+MwRvf6qVPa5BYx7QGP8urNIAi3N9vN0DPoEVeodEU2nWTSLPtREvZ8LFp8G5sUzs4jMyfz
yDTVBO/AOUCv36Cw5nQVnkcCJNJrnw26agI60Ej4hMbp4W3MQtCtDtnsqnhLULvswfD2JleUYnDc
KX/gXbjDoZGGtyO3jgMEyavZqOtm1hW7Mk9aufpuLRkG05g4bLnAntqQ2kRp+biFCvaXclDMInIX
BkFHqHa2s0ukv7632DwxSyNbjcfsA/INg8Kou+sSDVJPFSXed20YQWRuRWX0+8TyBu9q02aEp9J0
e3IZ/RKa5jIfOiimLc5NoOdFEGJPbXaSkXICic4p5oPouqL2bRJ1Ex/wFLjFNmkSZJeOZXyEgL4A
0DadDNF4VgjtNk+F1nHIy/IjdAVZHLHy9nmQxb3zsAyMTRgoVoYOGTOGDbJxYyPu92E7AoDgZWye
0mgxst1Q8wlgMzEODxgWk8NHlGKtbgr65jDQuFXabajrmPhBu+bbKDSjYeuWI6czcTvqk3JJzeUb
mgeJ0ZsPAAkG82pz1EWCSQqOguMbGT3+NqmSEGdaCKkCR0Yt72ALpJZPJHS6ME1KF+2M6oIGqQ4j
kFCxdOtAJ+OjOsaJDu0zkys+b/26jS7ZgXP5RGbjk1q0jsymBCF2OVeztiHiFRarviAbAJk0IqF+
mnNlDFenllhtStn0N/ZQ8kqCKZLxDUwYOFphEuvlp0VnCH9q5iKfdp2yl+Ssk9r+ZDHn/2JPIUkM
HnAOczeUk2sGnbMkfPiBsL4t48es84msI2wvaT7lLPjBpETp+NjRNb7WbWweoDRFYeBlNgCU0gv5
OXZepdOubEeyBFGdW/cdXOsnvdf4CohOnUdmxuxOwWgUaXJogReqY+lGnXGbaK58LkWzXpxp2nQw
CTuUBdNs9R6EHsW5iVXJB6uYa+tn3mDy2WQvWwQFT8l2i6x2qo49uybjLqVDzx6QDErrOFmE59z0
U78Wn/E83aHURL5XqYJfXVUL007iI/plD4xl/ePXj654PvG56kK/AqHjrxgam0O1RrMvvsxGbp06
J9nwvmxdbvl2oCqI+G88UwmKiG8bMjuQZ5p1LDjdbOGHm0KL4cEmYmim3USQmAnulUkSZ52byecv
4gEySX2tk/uyeA6RTp28MUng9MR2xnUxR84XBf0fL1SLLMXsJ9GdI8rc9FyBAEwfPd4W+64U+pVh
YvPJEgZ7rtiKE+NUeZEcziEL+HHLxKZRFLgzMF8sRZkv3GZ+y/LMvpuGTlSHRsxj9lE5RdQdilAr
vs8LK5xgTciKt/QBnompc467HUot+VETYbErVB2h67F4zM2tih+YCXRnWUA4YSzaGhGPPRuaMdsq
+YwJcozwy5XcJqz0THm0ykpvvhU8kOeTp3NJBWp9YgeprXFEJ1RpAS8Z1Zz1djDI/5R5P/KmNZk/
MQZPP7cS8Lw2U6afFtm3+lfGozPZEzpmuGOiDH7UVOjxumaMsD3WnBZIfBlOraUax/5mmt388V2o
6gGZIaZhtPEoIAxh86J3y76G8lnhdZmsi9aLFdvYlMV4jkghjn24o0X8RCUCzESu+RM8Ortxk6HE
ZXymRqioTAWbxzxq9ORFrxYTzgTLx2z+UJPvLPlhHbGksQu15aSFtXqNI6GNfu4CCziSKKDfT50W
Lvt2aEhpSRhKLpvE6FPzDjoT5svCqaFFNvUoHFKAY2uCxcroLlBxzVlDRg6voF2gALHe6MDOTubU
bsccgcJ+YRzDR7UmGMkzXn2YJSAKmo/KnvUnTIxca7zp5DPXegEmWuJb2g1GLdOdV8QOtoHhk+EN
ytPRFo3uB9soG7VVpDhZN1aYe+NDwzwQ82zEFQ2LzuRs0jjM0yUxkWVf3LaOzTtjErlzDKdK8ndN
kxbdZHAz1ZYUJZ4ZVGMD0uYcqdymBUe862Ivi7eKac6RORf3/ew4bsIuOXZ/l+L/V0nxi0kKk2zK
83+YpKyhEm998jb0f/ar//5tf6go9N8YdxBX4YJxNIkqRA/xY5Timggs6L8FAxFrtazTkfxplILA
wcCFiBD1dw77j1EKAgvpYWtbietoYf/DUYpl/ayqpXWlbRVYKZk1CtrLvzYcVCX47GGGHio8tFsj
TvIgJjSYJXL/MjvZq0fKz6aulj6gi4amlTrAvKc54wGV1b7ovSdv9LKTlvfZzTTkl9GzmIMj7Ia2
CNJBaFQoKbX/PMCoJdhq2YH4EdsmIn0r9hq5q6WG9dYZsM5K474OR+qtOMQ/b3kgzhp3AlLL76QC
H/0UdZQvRAO9Iutexlw+DXYCHKbGIuHY6auj1WKbF3x5pgMur0a3PdZj+6J7ce0v9mhuUurJoAjd
ZwLLHlJTf4VvlfC9uPErxmZRj9qvcqnTHONex7sI/Iy/x6mnPhBt8+Lo6cquoexSGn9eyfsaFhvc
xVFzj23rHaOS/N2w49CMlKQMmQktS7PvZAOCNoFRvyGluduKhh+ajxwCCy0ifwKHQXjHIum6LZVc
umFYzE61tjT2SKQHDeRyH1ILqSx81HzrNCCf2MTeK28ApsJ3phazmkRCp18MOILRzCGoc7MP7F5f
7qMqv5dzTovT8SupCG12oDjdGJ8ZwdDwgUxWvGxhog9ZR80Ot8vbyqr8PpcNr0GgTz7r42yrspnK
nKiHtzDXdI6DfJICnItZrsAi+PDQNWl3qFM8eIKjgc9fdk8hjiVEwU4IMTJfdvUiFkw9HD2TBztP
SfeI+Obp/SJJGuDys9V029rlOqAguy9G9vGtkE88XYGiZfwPG4P7MeFDRWlmHU2tlTs9HYCLRwAu
XdkbQOPWq6jna4V0r0mnZ9um6oCmj+xOnNChLeFluBly6vLCtq9cz9/JzV69f3z0XCWvCNE59wv/
XxpC7hp1rcRC43Wo7Cq+p+AodTq7ZsOtlxvRdNJvu/bl/XwXkYepK+ey6hV/bxRzybBd5tQ3DYI+
x8tPAl8bNzlXtcPXejFXp+dyqVTrvRA1/fwhB8y4IRX91dT5INx5YBvqLLkOHC62xk8znUCgGu4T
11XhSSG7u4ld7g7M8S8u7nDfcTnDbEXTjcfd+H4wypqbQml8aZ0VrwWS7iCk6DkBTLIDC2ian2dd
eJpLCJdFl9Y++R7pRqGHp8Gs691SgNhuM/QaRWtxSMXIZ4ji7ux1mMci5nIXswkTCrfFCDKXm3JW
5iVRbAShSnOVISykri+zG8/gRoXFJLbeGNPbzFEeoHX4jloluR9j+/p+e5koCQ5CH4xgQjC0HSq0
jOwm2YISv761WMCfoliU+0mY4Eb19TaEY01nzbkl4mXN/i4vzhiujxAuAeznki6bY/N+lS8453cV
Zpl9F1lZQGcgd44Z51ulcTm/XwDrFc4tfp9YS7nHNS99Eh56uMNyIf+AU9cPbPD6lssI6i0WrVQP
v9SJrR3smD+VqG2sTpCyDyHOKtZGyWsy8w9Kz76zUAetgTAyEBp3c2H20jdKPTwhZCkvdJ3T1Yaq
56n0VYuSmQg1VV4gS2dB7nJHDItA4mFzn8Kd0C8zbdXOdbjIysIsLxqWf0idPL7Yt34pOx4OtE1U
FdaerGf4hSSEX0JdgdHqTGeFDptbOv4OoELXHhVmyrUV9ICqFQJ9vG0GWg7OAXgbDzfFqdNcaBnh
YNzHxFSR5l7Oe4o4WL7WCPOs4c8ORz6CGtbNrYvpvCDX5lC4GHPfn02GnIzg/aalaR99LdLA58Lq
t1suida27o15NR2EUGxtZui8djC6zc2EvRRhj59VudgyOyiZK1rTdXCz79KyOTQzd8D7sXYgRQPq
XfH/OueV/WQWWBM0eM2zeQRaNlV6roV3hr7Qd1dNjnyn+d64/OtiSANu+pokPJ4nlpYnO71t3zyh
2UG5wg+qxn0uVhxCBhdBU8PVXUEJJkL/05xMSHu1vMvhMzGICUhkRRxc/k5iyJfPmZ3DLkKkYTkB
okPW4Av5G69GWk2IeFKJUF8YTzYAc9zUqk5vmEgMbDMFp9AUzB42bE0RRqSiQbpSJT1BExb51RtH
zyPEjPjZ4Y6yCw4mHBldsFgAE32nabQTzsAvWl9VX7GcvFmJqMAcmVP2HS6HtjDOgrrX+Tz+1aEv
22pH1zLJetNq5BegL+CeTyEibCNeRVuWP+GNVNWi7QAPqu7KnN0DVogbpzgAD++1lzmygC3jIMkv
YSxNlv4tUjW/mbMmudqjY6CXQ2isgYykfIhd5xc2np8GqRZ1jYUA1aToFWw6fk7iAyZrLBbGloOb
zPD+l/j7/2HvvLbkNrIs+ivzA9ACAv5x0meWNyzDF6wiKcIGEHAB8/WzkZR6yKJaXOrnfmm1TDKR
QCDMvefsk+YsLjY48r6pUDZ0vHVO+stIdu/HKv2374XkwKESs+03SNB3/QBq3QLSh+oP1nCe7HgH
7TT/Ug7AJEaVf/1uw/kXTY933Ydv30ZZ2xP03EwsWD/u3iAZw5eby/5QTAyQZScQ5pEBLQYl/fmb
/nsI+MUhgG370n/896eA66rpkv9ZvzWkwZRv3x8E/vjonycB9zfHFaQaB54LqNFbgnb/1FM7v9n0
rBwTUxYC+7PU+o+TALFLWPdpt+AssQUf41N/NlXt3/hPLbp4duieCVb/RE/tm+/HEg0HwVmARGuO
KRxK3rUefDKNoQK32WHs2C5Ti8sTEoPamKOs0E04bjut8Ecx6hOOqYIX/FgiYwvW3txCRhaDR8HL
nkcEg8QOxfXBKCpcOCuFdxeBTGK3X2QK8nmKEtwMCB6uSTNwjnAfqadNIqO0pjz7qFPSboB6FxRk
c6ICztjEyzCJqtcS4cerwjHUsNK2lBiG0gourUQ4b+dCG8VSAwdPGS8RNpUI1F4UfkIVPjeWj9hL
NTjP0ulW1F34hDScL2Y1ozHbtcF4H49u+CRTa7xvMmEfo1xy7ocP4Tc3TFXYpyu3qYKTxxbrSwv3
9LEoJbU0CyI7eryFdKEcymoTKXtUTPqQn6FCp/HYVcYN+xjbeqR17r75AnRGRWrlwdaJ/WEeMGqX
doXGzzbRrHuypY0ssPKulB9HTxlJceyp6lSxnMOKbfcqnNsv2bn0XjoVBOK2UK92xH5sNdJXw701
WmRgV677NsV8Du4VF+BSHaSuXvBtph0LrLqIO9e97SXgE8KRXw01vlgFua1eqUHz28PCpSzSD6Z9
7aGsuygJz762cyO7DHQEmXtIx6ssSvXRrsL8WKY+n/EBaacrwEhIl+QoDW/DuOaffHughRlTqQCk
GT6JfnnCqEpwOoJzaMlNqaiIDIsCFSqloMBpwjhP7wzYRfT3p4w/RRFfsNRvgMas3aLnvgyZscg0
RzKDaCc5BixTw4/xdnXwWA7scxPzufFax97hOwMuTFLX14R0YMxxmsIpBeT7bm5dpECJ56yLKI2e
ZtFmd6jSSdYpxhpwgiXFY+kwABfPEKNWMtBzVNHRDuMQfxJBePyvT5so5UoYROynxlsKQ/y932lG
g2hanizLILXlcHLtIxWB3rkqfJ86p4pbBh9hBckmovGkVv6gui90MCkAmp2yrpOh5iX0w5EHDEOd
ahAASzj4Ofb+6VRiCUzXOYxHudUMUQ+8ShleVor+wsHPIvtoZFrYy16c6/5WN5N5NN7bZoxUAcsY
Iyay+vbLOFIY3JKOxbPTyziZwlG99ssjIkrGPkp4q69sWvjDutpM9xgXQzSsGEEnrUmwcSz12oCL
fToP4XMde8pbPBTLy54tgzTy9Iipv+eWDCKebseYV0HOAnpLQu7ZjpApitmCY9Cqq5TNzqMIGDC9
b1YXRenxj8+vRF+odO+liEzpyuJDp4tkH8/VecwZMMWwYCTsvzzrEUlm9GSADjdWqs0AyZJvKNdF
4/NyghUD/0UmwJ5uJcq7IZX8HNobx7QdeaDUf/mvAtNkgIFrgSaX0x3cRg2+YA3Xbz8Bn0NkIEz7
SIZSeDlURXg51x6PsEsn/oRKWRR3C5qdwbr3QfreZrWmxmg07cR8Gs/hBtavf/DcBqplkYWXbj0a
G84oRrMYo/i9FCnjYTe3U4+hjpciWomGzKIV5dPxXoqKIvPUjuoqznrS4jCFcE7hXUbJ6hyDErsp
XQHOoivHkw46czb1WceUYZqR9diBteUOSme8Vwx0yJ5JXr/mZlQDvWhj1AWJePRtxryHeCPaEbDd
zA8tfm/nMPZMkfbMD8a6SCXWCAUPqhCG9RiZ86xOceUj97BJvEtOMsrSfWbO6b6HBTjTZOUpFQS+
v7WpYGq2ookxFREwqInymHmsTVu4b+YQ8oaPpWU91uBZHjPQLrjhGo44K2lWjBer7VBwlozSIdS8
EdKrrWvKKdYjXHKuJ5Mw07Y6XEaObxXVhL214Y8XcdR+ifMq3aew7G6pslmP9jL2mtS1sgtHQabr
LcwuUJ0Y82iQ+JDZ8ZvXol7GP/pu67pPdfjkuhZ1dTaCfIUerLq707WL5pX8dea3pgWYS4l+GY9L
sMVakRnzZNgzD/LblJa1WJGpdyxdJfwJTX/E0lsbK5qaQ7NVlmERx87bVRR5mEFx5Pba9LDObxzF
EecJW8sIR6h2m2R3nlkrSLXefqC69mSldlmivo+n/NkdbOaJwllmKUsP6d5JOvctJF11m/W1pNwF
3ZCM1i9lMobHRlGtWQXkuLM4RzEzcFggcBlml4msYP/QrwMyKtDLw1KykhsaIdOB6QfO4saKe7YQ
q7iin0Fw6xxeSGLIQRz60UgNvk3D4m7Oit8zM+Uwuy46I35iKW0OhCRKHhHtdSg2/chcyzuJOJcp
pqK5KGi5Asj3vlQ0hqrYIuIlGntzwMw6IEGnCftInfO4hDwsmJqyeEynWF2wxgS3FvHfEe8uaV9N
bacrSNPdNcyC6qLtCWLVeFY+pH7t4owto481RSTs3DVKVY5kDWEfpp/xDqx6aUl83103HdukVxd+
FtIduEXYUK3DsHsmVWWHGKHeGZ4f3nIcXmXSv4/QsJnPk4dGnnWikl50RE0gmVURYSx6GxhjZi82
ylSSzpLAQklGr8uprnYywD1CHiyrRmGeOiogMSu3d3kpNHWldN6Z/TicEC3nuGz9AZeHKFUykT2M
I+cQMiwbAPY9RSxBkeCis535Jhg7UhBQNt/56Vgf0tGA+SMH64Nj6erKML3yJp3z4OSLiNELan6F
7LeCY5opwCGKBLIsx3PXoHy+8u3YRK1uuONbgTrmw+TLD06GZvmyqFvnrs6TxZ/dDgEcMCp1Ae6X
r+3UhJ8SnHardgjJR2KQbWvXTzeoQlDlGll4MDUy4mnEACQDNSZrx8ngd9ptdhU0STZdcb+8LxlW
4t1Me591PCVGLx0+hGGmIMr7zR6NxEdqP5DdM/9TTDj4feJO5cYqarGzcx/sZuc2d2j5we0RiITc
V46fs148GplPJtjQtlckC8wkxE0uGtheYl0znH0UImBWIeCzuG4f67AnhKjx2BltW4nnrpsjpqgc
fYFLpWkbs2849bKxTlRWKAuFVXvMw965rOyZRAx3JOIgr92H0UM/NdZ1sDVC2J4ZM9aKEZLfOnW2
8dl1GnNu3bAI4AlzdLmLKeodi8aeKO5iB8NudhBG2+yxm7FnnQAsj3Q6oX7xwFqikl/baCR3imrX
FVmZd30qxQaFgXmPyye4rKai+yBGYVxOEtosrmKfzw3sXT91VNnZlyAOOREdV++ztKteMrbvbO96
qSHZSpHT9ouCgz/YxrXp1eaaldff5EAPUIxPOzRf8jjA6XuDb4XluyZHDYatXOumaXeGz7BBoY5j
hcJBvzejPFm7AZ1eJn8E/W7BQhQn3VGXBBhQ7diKjqQ1S5nFMltZxylr7LeoMVUNhbQdX9gRb9ld
N+wEU7PcoF3Mtx1K8MeoZkZh5m8wlS28diMVPuKMEWljUkyblsBVHlphDZdJb/jWStn94hlqvQDR
1aZzzXs95AWUcII1aKv69Txm92lkka6GTsApDv7casjz+RjvkkyAiAhwZ2JJpygVE+LVEK9hR/vO
Swwmpob0Fwyiw5ORt4JsQS8S3irtLUKuAeY0WVJvKehVVykM9w19wuEJj1dxnL1pkedMOQGz3byF
/MXfEoy180iR+TDEI7gsy6Y8ZZyoQ7LxYyKVafiZWMX4Mq7ldaK79hmben8hmwCAVdmuWbyiB4nX
Dw8k3gqYq2HUnfK6ntLn1lO9eYTJH3Yno7Zm0R+YtcKdHdp9jZXHWjwLMQe36CbqwoHdLKZJOGpp
hf6rLpjUoywbFAVM8JLYX12rme29j5dldteicAzY8K1h4hvDi9Pbr0GCdHxHzu4EUSMlRXZHfduV
F7XZ8M+pPaOWMV2JFEI3gp6q27MHTZqE3RaFKDYinnZYm9JaFdOJcM7xfhKD9YimAhNFPbAthwKv
fiEufF9s4ujscrAXHKCFzzF6+fffFX163OtQ09KM/J+Q0BVJzOn4PDtz374g2qTb68iQ3UhVukUO
PjZn8f2u5PAXdaAzDu07Sa/DFQRouvgLOS5cxdLm++4KhgQMHIqy+ODSKkDfUS7J6X1IQuE1+apJ
zGYzUvt00XACFI7mElNfG13TrrIeA7NH3oFqQ//z2xJSgnOphVHXwDTw40WVdh9VSebEB1KZ2KSP
rP5wHCv2pDTHinVHoLnEYjCzOUIKoV5/cU/el+K4GXw9BnZQnCY3511xrMTN0Zd65p6gw3IOmVVP
GA/bOpAZDwQMJMVXqrb2Y+5HxtFatt9AUrAwaLSX4sbxkH8gZ8w7koy75QRNwlOZfW1pCN1/E6D8
4oKX+/HjQ1zM7Ig+aciiV31/v3SIA8g2guJQkj/UELuDDmWdeHB/VxC8ScFEiFNuPXQybxJv2n3d
UauoE87yaTU297Ks17+4oqXm8+MVLdwmh9a149sWy/CPT9BwUYQSkJMcEKuwbfQQDN13lKSeWko8
LTXj5fg7CNF+ocNt02vlfFGelclWw5K8Jpp7OYNxZ//+wn6iu4YWBTTHDT3Uo54J+vTHC6M7qBrZ
1MlBeTE71Bi2YdEjMxkaej9+arflg4J74xxJwmTGAHPY5iftCH3fOzoklkkP4ZNpkraHa2/ZF1sk
G+yJUQxRUM5s39MYyPRi22QPv9R6ytDkzTZkRLUk9xch00Rh8Mu3Q2kqh/G+R3bHJDSp8Z7mD20A
nc0wztjHvYHQY2zN8FHzFXHTnID+/naId+J33nsEBj48BuoGjhe+h90mFs4mjFXG3k5c5kBRzYjd
gn456pQjV8/EH15i2tPGQ0mu0kzTOuGyprSfH0YakeVDbFucTtwZEmpGFDjTqyP4X+g5U7w9l4ds
AVOXbiDU+UvgQXF6qGIqYOvUV+iYYl03h3mSfLsrcoo3Xg4YZkW3RX45/9j/VqJ/VYk2XYf3899X
oq/e2vbtc9K3v3dd+0Mh+tsn/yhEe+FvIcoSRF+ua8OgDVkr/l+SgucHZQkITA8wqU3l+/8lKVCL
7G8yEbDVyxr3pyTF+k3YQRgC/UBcvwBB/kkh+n0Zmmq3T1ceECcKGK7u3ZQT2pNnkI+DITUtviLU
C/dGUEWrNOCc993d+YtF86++iYl2cY0gzbF+ahGVTunMo8U3CSyn0lQfVVmNKI+T/hfv5199E99B
O9fxBekQy7//bnWOO3RrmF7VoRvyfh315k2rJYk79fz0j39SYLMPMV2+zuS7fvwi7RdWWDWzIiEu
/4qU8SuH/a8Zf/1PvgYKNJM6MJf3z4gd7NxSN1GktFA9CAOYnG3iAWgYwUn+86/C7kKnCzdEYL2f
6GNlSqdK+EU6ks3luPh4wVsFlw0r8d9/07JkfL/WMfDYKAAw5jnRjAne3Ttfy8BgB6sOyQCPle7t
/RSPT5YxPZ2Xtb//svc7xvOX0Zyk0ysweyzNoO9HhGGR2+ODwT+EuG03PozyQxYAua+M9M1cohtS
B4UMkIvuP7mfYG5p9LBe4IX58Ys5UfQUmkvFZiatHnpqISs3NHJqpPy/v/+Nyw376YbS62JWQOXG
W/3jV81Acibi6NTBQGN0kL2atpngpPH33/IX79a5o/bnt7zzJYHzpy1NQfhgEAJ6IZrxSUvYr2Xz
n926737Pu1s30EuoNFKnQ1L0E6657G1me8By+cvX66deHFdNwhN719APHfETOL8i2zeQlZIHpWm3
K8rXmLhVN97Ojpy2YQRoB+SftatD1z2YDXzfrMAKaddOeaL86BG5WVGVDEZ4jQ2Qw89+Alf93AwA
SQ06HcXERHfxGM+WviJSEu22mimgipAgmErxn2ATkFszR3cB5Mw9+HQH7yjbiOfcJxzFjTIyIqWe
Nrho3EPkU7SoEA7twdSQd++PODWoWQOvyMsx2OiacnTXUQrqc1IdO+GXD52ROScznIfPZ1ikteAg
tWfxLRnksQEjP3oyn/A3fMaF+SnLScFNW67HEKHzJhHKbnJNikcVxooG3VxxRHdA7NPng2xm9biL
VzWyGmQkCOdqgpAJZkQwYzSQKiRq7e0ZJiwzv0MBU5LH6DO5JGCztp7HElD6I3jehFIHWr4Fykm1
Y08BvLqwTGJrAvhne4J9MOMUpniOE+1ejLGVkQxZFXCIc048La202pPiOeK3L30dGiQKrsXMNUHG
ITR9gbTZ9sS7jpKFHbbhNMUTxTL3IjCgXrLp7j5G3JqLJKvVjddnX9GOIZbPPPEsg/Tr2A7RA979
igLLcvUw1S4mck3yXVMAW+HdDovklkTA8T4b6Wwwo5NnsXDtNJmRbM882FLkuIKWiznKrRz2ddex
jekp84jy8YwQU2OVcRP7AjKnIMwNU+gy7AtUU6cZXcpl4nHLcnQrz1GPvg7JycRRW8WPwbx0/mI/
zT+G89LJxbS4idyE3SHK9WpeV3PjFfu0FKbClqdVuPGSSL8kkeKMKCzNBrSslu6CRxzwpVGl83Ng
lO7jWOaQ5ei5nPiN07YENrIyzaA+OJmF9xNt/qNdVowf+iqkTDaOS5wG/lpd7fqRnXCDI2OFh5lH
0EUjxpVRKAionGagbmYexxsY0RvlmDPROQ5L3Dwhc+pspUH8Fajdn7rSiPW+D8rsLRzA6yAJ11dY
mawYGaYu9i2Vx/sBQf7L3Mz5nkZLV+wQtYkU3o3tzts5o8RFLTyGGugBAvk0hyjnQQBVR8dYWqC4
ZdsPmgT11zhz3At/KphD6Qm5uCwM++SZDjxBB5PM2sp5Em4S5x9r+tSnMYrLbTOiTKW2B38PBDS5
JfaJC4EPGMOzNaaWfmIivQS7Mo39PobJmhk8od5m6ettHm9Cz2rjJmGEIQATySahCPt7qUL3UALe
oVyVwImkifmi2knvKTgtB9aegTCjtD9HH7URcdo1RoF1axE538S/d2BMN0k7PpQ1lK1Kf6KcCVmk
9FChRsq7YCn075Ke3YRVclmmVegrjQaPhGrecycALy6Unz9TVpsvMJft5EwUVoy/BtzCkLcwi9Kl
oN4VDGpmRYo9JLBvSsp4Nzabyl0NaXYLTXHaaK2ok7bZtJ0xQB3k0On9OTJJOfxuPDlvtG+CG+R3
7lsxtsGdrRfBQkwpCa2tfRp7RhRF5Ojj0udfm0vElC4X7GI78xpJlM03Hbj1z63RFPDfWuacxMmD
O8sjmMMxyVd2mSibhvmDeqB/N6cjAQBNM20iH4PmyrX74C6q8ubSGvpFk7vstPqwqfcF6sdNRjt8
LcXC8xz4aty3EDHaoMOwag2fE7c8Ao1CCBy2JiPYRLaZFjc2cVu7ZLBBJOFIuyG1kn11RfO1sMiY
2gw1vVTcIg42eu4OTXrMB15v4dlm1sUe+9rlgfW7OTBb6WWMuBTjruGjpdeZS81Tk63IHMdOYmUY
nXudxe6OYEnafdWiILaXGlBXjWs9e9UH+g7hzexH5QYTEBw2YzH78YQzNOM0B2NWg0dN824deGV5
iuZe3rU9c48RM3tgKd6WuZbc87Dqd3aGnC/Gu3ZtR8L8FFp9d6GXfJm86m+CvC0OBHnqPe3fcC+J
J7zqmvTGTm39YmRZezONSXcVZfNzatrDc7DIxIKJ1qAzW/hfwnTelkktb5TRREAsX/26kRRkE9Ti
IEecLv3A+/zUaDM+iID87ySW9RoFgLpxplYULIvxnsn9k+GiuBM+i965OWukSfFUl8y8DeEpT6YM
rEfivxX6VR6p+jbJek6L7JZnsOPsNaxyb/TXrNvlWqMy6Q9SuE6zL5NwJUDRgShuQ7S2U1EwmWUc
8mqGSBbKtRWb6DOG2gxXgcIkUtJDxTCia2rShSKDfWWjOjbpPw41DDApPrRSyNNQ2/IEQ8RU6yro
65NdtP2mt+QkClzE6OS9i2kQo5xZfIqG+U9Sq70nVSAdNmaeJcbeSbVMTtR/bE3/SUY6ODka6jJM
sh4F0pq9eAMOcA4bn6ZQlmDy0rn8XblkjVpp7BNi4KNfHM5aRrt2zS2EuEXhGGDwQ2AN7+a29EAw
N5nTA8IlBSSDZpI0Dh213tKSuaf9GNACAGMyFg9DZo/IaiyP8gyba2fRE0z6VC5hdqkyP+HxPChA
SyBTwQI64FyRJPB+MXHoO+D9uMcRAmSbzpdIjJH67XlPBcLtrJ2QkwfdQdQIs8c6egMWmW/9AcGu
II1yU/m19SI7gVqVNZq2aYyksnREjw+0sOdrXtf4cwxDr8e7gCy08HFbIIIyjunomjBycR6REoGf
dOOA11tzWoLCPThodHA/J82BVgLypoBo0n9aW8a/AraDLXzoUlo+Iz++P6u084ypuDWLQ80CuvHE
oEn56YHXBg37hI6t5fVkGwn93Zl9RR42KD4a4dJqlKQXYib/xUHtfbHrfD1UCCDauMth9/1BLUY5
glSgODTSeurN6aLJmVMHnwS6or+PJpa5vz9i/HQyxMBjcjR0HLgL1DnelfdbR7syHlRx0DWbsDIi
BMUqWY4JiqkuDGeqjn//fe9ZBUt8JAhVF+ePGdqAU96dnMqGDY6D5oIJpR6QAqCex81dgknIGvnW
GcTW5W3CftANhtvzsoMWl55/QqtjRwC8sY5y9BPVXOv9CNb6Fwc7+6czF9fnEgfgej7q2p8O5Wop
4gdOnx8SKG2nXrfya2XXvFNDB8NZkkfBZrsAHI9GOaPPrj32mrAx1I2y2Gin/Ai2MuUpEDV+D8HJ
EzUfpcRi6t0LR6QUSxvivXOPGmynFwVbR5bNISZlcG+PHFy3Di3+B9sBhIFsg8YFEYV6HxiWfzdF
GDNXEWbyJzNNs4/nVZFOJ0LFYUan/It7YS3P4odT7nIv2FGCxPEowr9PxYrpPmesXvmhW2hdrtFW
mJazmBhk56VOATEabBtXRJSLndsgJoib7lfUiJ+uAA92IMgb4ZEwTN8Nz27ygDuhfjqEnLf3rhHD
bXaGX00DP1UsiOWmUCE823eA3bwvxPRpryOvrNKDB+YLRBcTV6lAqdUCNyJwdTTVU8bhIcnZ9P79
+yB+vsdsUeyl/rPEJRAR8mMlYSI9WDfFkBwcsOPRgYZxeHnmWcuerXFb4dO8CQ2EdzBSnvJwqr+C
pgGXO2kXKFhFntMy3xLfWBc9rt14MbM4eCYP7L/Dy6wq2y8kDkbd0YhIuf5WcflvvfoX9WqKdswb
/75c/b9NOlc/Kqa/feSPOjW1399MKplQ+Zjrl2r0v+rUFoCqgEYHZc7FAsnc/K86NZRpSrom7+HC
meLfcA1/CqYtZNbLlOpDr3FDK/gnZWoKgz++dkwYdOoAboLF4Xrokf04KGXtt8gEveHSShU6URwU
QwdYcTlTVyZWdB0ICSvV7+Z+nwsJEu25o4hlbXPaeO2jkE7H9ovJit15wXSH1wp3WVmr4CH1SkXG
Acf8MrWw2IPgLfFNDkyR8P6nQ2YMA6mlRHoLqY8NPraWXgvqibJTV2UxZcCHdYr1IAxUeUmtZjyR
7qHNI4WA6Wpyougxs2t1Kg3vhQlL7weskvHaHMNN6GbqMpMtwR3ZCJ7dhXX3yAkfSVKawM8HqrDI
iIMGSdpgL7rUopnZbnpEAd3PuUa1pwRg+rJr9VWKk5PIxKTjkNvoxbCNCsEs9uXIEXnkleaIGVbp
0ZNx7RO72rG1ayeUpbVhoIfx1NTtuybn1G0gFsZd6OQHFTXDLpsb+Jm+UfIHw7NF5SN1pG+EG5Wv
3TBZ94OXlHqPL6fjrIMqA4nCJIh4iKcZVCKbX44M+qVrmC+imY3suolr4r5HLGYUmBuXH+qArxEv
Eankl4PLCbYVMA4dK9dbL1a1hf+vQfFZIfHAkDds6atQ4knzAUYiQPyncOmTiTN2JT0jWJIzjkUz
1DeGvUBaajxJ4gxu4cQaIZRbcC466/xVeoa8uGfgS3CGv5hMdCvlaXng0JYg7lkwMWIhxgwLO4aI
RDAyk1iQMs0ZLwNZfPhKbJ75NrsWNH+Xt3G3pHxsIaNMb3JBuEEpkTBrqlE9WGWTXOSAfl6qhW0T
mRqNDWq17lBofPgb0fg3Uk5IcRcyDhQqH6VHUuCGMs/wnDguajSJ8YiBvwlvgKYr4jXg7fQLeYcy
AhCeauHxsBPAWuUmPakccEyOnPjEsVsYPtgmoo+8DYB9Sso4nyKpEekAL9L5Pu5q8YjIoj8OgBx3
otBAgsIyah8CR382F4KQXlhC6CfBCvEGpMfKh/+zpoSPay9eGETSKzh6LVyiJd1mr+lYcMxuZ8va
uAvDqD3jjFrARq5TNNd1YM6fik5C167j6Qk+tTxEZyiSYZgAktTCStIKatJUjeV17SJzQbS8YJWE
BunpLqwlC9vCB4+zFX7hsMQglcbPHQkoWKG7qLjPF2ZTO+dAlDu576qAcehHELVdJzfv3KSGV3RG
P1WcFIj6dlmkLpSCWty7nbpBeRjuONoWvwMkmED1thUhvxjDNOavVRl1n1FYOht7GgYUVWBbMtik
68oRb+MwPaNiAj6Zx+G4CbXwGwydNjg4RI4KA1/v3Q7gFsB/rCDb91Pzbd/031Xxl6ui+7d2ov9t
cgyZb+33/VuIRXzmj2UxCH9D+OCZ9AYcnDoscf9aFkPnN6xgaCIAnJ2xjZyMvvMR8RE0AiDkEHT4
3y2LNtxGK+C0saResZz9o3XRDVh7v98QW8hEkP8uS7Plulzpu+NZndaCYd07R7cIkL27hr5uSspr
c5SMJ+gf1FSMKpvW1TBMQKFb/9LNnZolhcrVfVX15qqnWvYGr8m8yl0nvAaoaD96vFhsM5VXbuLW
8a9JyW7vp0ynj7J1iz1JC+lRxp71sVJRsC0yP+N04bEFbOtPBNTgakKFD/EsAwS4ans1fzYV1d40
wrZMvlEuHtAl56eQqtlF5NvFHq0p4vuuvKoAWnNGj+TGyChmUJWGiJNKDtu4W2xK4rF/kjURVKuo
GG/wZxSAUgLkFm2M+dr3RnE3Gn14TRncvLKm1Lya7MnQK82RaYecrNhblYhfFvYRWq381hq9/ioS
1uNsUnkA788SVzuhsTJrZX+FVbfg0RZ1nKU5S1HI6W7DyXLQIGIusR13bFcNM+XeLUz1ZWCN3tmN
vQSeAkbiIJl/QFMMEGdE6bQnqiI7hO0SwugMGG78yYJLJPrnKkijm65PhruOqvvnEOH9S9n09l2c
B9PBRnN57WEnucNMlq5NQVm7jtz+why9+pO0+5FiKHZUpQu9962cn4HRA9hByRm6PNMBnf6LEdpL
0Cn506G6ECX5rZFBMTotzFWOun/TutGVzJUEFmccC9JlNnFdkR2lKYLWtXa/xiFe8Dbr0ovOIwnS
Q194FDKRt9bsz6xuRoazdGoxRNpz1nMomrKneEpDSnie3LIXUifKzsOD0kP9GFINuppNz7ziCDti
e2rslL6N015mvVk8OCCp9xINYLga6orIgLFAQkzSsH03T356FSMb2k2+D4KGRCn/HgKOxULWccBN
W1tfekNq3lIE909AJmAhZLNTfO7HUV1HnlcckHrZF16nir1UXvraB376UqvEui5j5d7JoJgPI8ym
a4g49oUY3OrQ9FV80zlV+5jNdoigpy2O0uip+0YA58PSDUBwKPGKmd+7ov0GQ8eid5mh7pErSVF0
NziJe1Oo4UIkBGfoiiatgR+9T+LuLekDc1pNNCa2QkX+W20Pv7v1CKMdbTGRF9I9VmScUJYEgkB+
uXiynfwzFiMVr43YEa9+UD5W2p6fkIBN+9kszbsq8WBTkEJvnDgmL7pVKh/oUSk1QCXw6jf4P9mt
jzO+WDm2HX5OAUjvS70ALea0+AAaEc0wvIct/HRJdgUPcbBtto99AaPMKeQDSQ3dJ7QqxAl3OQaX
qjyygnmnaqj3ZcnyOnu+xAhPve8O+19x70bFwZuG7uShiTw6OSXlVtFI65ksAceG6dEHeLWbUrum
S094GGGq2b1qTef3eayB9lHmXM8JeaSZcvMXH2f9BzAMxp0SoJF5oL5JoHguNrVnqVujGQHRefVF
3Wjg5WG4c7tM7qN2MK9oCRf7urjTER0wI6JTlnu2dZeZsX3A5mi262Iw9XVp6uaz3U1ciWNuBnP0
97gs4YgVVk/tmaPPS0eMNfRDcy6w3flThaNrim/mtsr3xtjBTpsmF3CkHj2gcMZQreJo2kJmaTlC
VP2C/gj1h3ieCFnEc6LY4Mc101ybFiuCfs0Ldr+kWJSRubUs4yXD9xOs4pjdUFqEBF0tAvCQmvYa
29EzKWTmsTBbc8u+ElJ2llefCuQjFyhDwztXBt6xbVHer+bY6O7Szsg3vk+ECeefNy/zR1xDbnBr
tgTwrJW0zWsdVOY6iORcrERQeFuJ9/CJJoB5Td8xeSZpL73EH0XDsfMOrIjzespafU2zMmUoDdll
m3nlupuM8JLiQXPbZVF9lZlD/WREaXHN2UBtIQ/GO4Q0qM+x49HSqe3nHEzawQM9vEXqThdlzMTv
sx/3V4MbqjcHWwqLSz87L4ks0g8dzUsMZmmOUDoL430PtXJLIwDclhUltxZBNquB8/NKY0x4MCkJ
E//qzptp6ohBGUVwEUAHzTZjUSU3tp8NDDQ25KQu0+lQkP/3U2z3+zIdO+wEs/pQ9NE+BSAASiOa
b3NYiVtUK8QHTtDOsQ0ZYE7deNx5daWvLR2LU2jRMBxqAYIFK/tKWyy3Ka/4RRsJdfDJeq9A+Dfh
a+6R+yPLwXwpyKk5MDMlx6gT1O089xaRh/FZOb55Ul1g7GTstzdWWhZH8jqiHUmD7V0xDcGHeAii
nQW55yHRqcnXIbldT5Ph7WwODNfNVH8q23n6bM490z/CxRmX0ejQOcF+Ri2fkp5ojQu3NJf45bKh
fYTFd3AlNomyN2lb0YC+W04PrP1ZFgMGYiOywthE+G1ph91dHdfFoaIFRC2IJiJpzm0D8x3Icf01
RJx11EWCmW8cjMtUyO0UlPJWQ4s8dG7/6jaYcZhrAbjA+eo/5Z336qbJmxn1X/1ifg2q8b4EJbE2
5gHkh13LY1P607ap00cB6+gEK9ann5WLJ1AW5WcKeuNzE/FBjauRoY6XsclPuEkB451UDUO/23Oi
rmcPpwu8Snok/8feeWxXjlxr+lXu6nFDCybgBj3B8YbeJTnBYpJJeCDgA3j6/nBSJWWVVFfSXLPK
SjLPgYmIvf/9GzPTbQznqk5sMGyKz8q03XU/qt67rbt6cr61TrgEeVgePRuj51di30zCNbGNW4WV
vkPHKWekDhJNgay16lWygVJ7+cPaUGG2rXFhKY6eBlG9HVNzTZGXnQw8X499k7ivNs6pb7obRult
qOL85BKz0jwSkhKHu5wEBgACyAgzrOCos9NPD49o7cmuyd3YGPGAUQ3Upqw61JBz16Wm48mAw9B2
cNoXUgLHoFEYG+n0/kQWihelmeMepw+mXUXXX/OTausvWrEeNWHSiHMPxREJr4ZbdRZxymguia3U
Ik/ljJ9M7JjukRNEe0AuHJ0hsRorpCLTNb1sfd3wNI846AddnIzvArzw2Cx6m1Zo/c4oFRKbfim3
LMQOATOR5pQkhyzcZq7D4LgKu72XWwxJa5SjLfzpFYMkVEJ4Xae1Fh1mEXWHPgzDY4Ny+djp0Rlz
DmbEriHP5FN26yly67fegjDnKXvaJfUAK4DZ3QaTK5rrJK82YygkZjcxkQMdXnQrm8e874FWiCE1
i51NosUXAmTKaGiFRCyA9FjGJ25C5AC1el+67UcvFqfmp7AWVBwIIvKkyP/bxP34dzz2ofsAUf85
tElJxwj5o/uf6ut/8DPui++/T9r7+ft/behc5y9QKJ2F8AXugEMcrdlvfFwi8wxgTFwwf2PW/q2h
8/5CA+gvTRtO+0DitIG/4ZzeX5a5kclfgplcPCP+g6C9f5SW6Pj9YzRhm0CwjrVc+a/jv8koM4PS
U99nagGavkjAvVFTiEx14fqX+yLRjy3vrR/234xMC1KrXf9y825/DlP+p+yL2yoBFvx//2ex3fu1
paRnBQZeXMcZQWDNDHL7u69QQWiTnhfp+6qZ9OtQfJtw6W6HbFMWxIOahOR2db/2ZVSSLBdeSRml
O8ix5WY0XwU+ZHOM+ROGivB5IDx4hK5nDH7xB10gIGEPASfnIkFZxI0fgmokqXDqKuNAy95SfMOW
/5yECKDcPLVztUsIAGu1zWT7e1F1HApR5pxrDAUmtIwdY34E3pbFDBz8xiqfJy/Ds9Gw9oqDtiD2
CB3RicERQF8634mulYGX49/maVfMmDH6IXgY04oz+9EdXM1+o8olB4ZDzPFfDUvbEN70TrmGk11q
4A5trYTjQrnycdmIN32VrwdVrGDt3CsNpLdGR4xb8mboJGwVU98leX8bte4JO73vM2yyLs1WtTPm
O2fma4wdukxkwx+FEvouSz36AH38KEW0jpy+PRNESKgNnAAURHzYvE0y6yYqGHldnvp/EaJ/gRDB
3GYt//nmwoZSNe+f1a8I0c/f+dvghCQOTGSY1jFOWLaUv20ol5kKkIxjoxfzKRBYSb8R/A1gIIZs
ZGtcOPy/Dk7YoXzDZDv5TTLwn0xOLrqrXyamuufCJmCWCPXZAr/5o1hFpwTRQw1baDDQGikhULQ3
9d+awRdlc8R5xKVyy0CqYlZxi0+TfbYw3h03UUHJ7HaBXU1CRkdMvzEruSo109IdBIYdQHW6LKUm
aXd9lnYq3GVeYifJ2Y7GgWU683/Dfh/WM5/1pNv0/TOjgb7oVXyGLWITYBaMnqsFMY3RShs4UIsj
A1EUhZk15viwkbo76K/mhV5cOV0jp4e0BkO2Np6IRpfMKNXH/k2SYI3X+bi/wgUztWKFMTWuBXnf
zNoUEFYRZggeK8zM/3sk/1tHskn2CkSRP182V+8ozt7Lz1+XzV9/6beD2GbZLIQGuJM6YR6/IKuu
/xcOIUjzNkEYP4/o34BVHxdXporQzB0ybhAa/v0cdv/Ciw5NhVOYDohD/D9ZNss48ZdVs5yBOIrp
nOw6oxnUOb8/A0u9h/sRZ2QpRYY9E+YtynOkoumpMNSwiiLb/rn//mlMzPIP/uEDXWaoum3yzfGj
+8OhS3ZH3GEMN+2VSps7gKdh5YBi/Qt20R+mqMtlUd8ASS9IsWFeRv+/SGM6u0Xpb8dqj5lLsoNN
Vt9lVTOgKiPOStdGpOL0aWtk8Np9O7rq6Zd34J+UFox9/+EyERCytyFtMvk2fxRE9P3kJcPkdvsq
d/DVUGM8b3GN0veDwKxKmXFzVKlq2t0UugWi8NAKAVhlglNnq1v2Q+UxXwuq0JuuWjiS2AYahEV6
85gxj8v4WVxHwIot8szQRUvQB2h2LZYCRLdMX3h9ZvcWXOD1rLx5H1OMwEN36mPh2PU3GLRkWA4F
LGoZGUy2qpqRa0B3gy8mavZHCkp53YxAXaYa1G2H4vaIfaN89wrKMmLlhukrbrkidAvDc97j09im
F+9HxqlNmBD0NlZmSVuiV29xMslXqIL84qjg4LT1YtLoOOE9lgdFtx4IkyRNBK58QeK8zu/i2CKs
nRkNXKbuLgarc2I+4uOEpEWBXNj1XJ4r4Tc5rrNQIeEeNndVPlACDS7BhMw6PfT18Xw1WyrZhzrm
IRYzymPWm/VdW3Thce4BgXB1yQ8XV1HD6oZnjojhmXQB54GnY27mlgl6acL37OmYP6YKX8vIxfw1
GcvpKe4wburxnpH4BJf63hkx73THJjxaHTZJjqEle4xZp68RgcqTTtbA06Q37YtTed4ZxbI41BEi
adJ12pe0w4RTVbBPisLjjvgpWHogCjxVAwdLTvBgImVbCSN4LAdsCIBX7qUDP7M3ImeVmlVDeih/
jDJODPxrTdTJmmJQX4q+/lCMp58QIU14G/X5ofJ4uJOLBbjqU8yhWqtsSubMAL2yhQrbzXhcuuSi
7gCVsvsIW9Gt48X1tYBbtsr9aPiR0VEDQnfZtsh1nU3DqN6ATobn0K/mK78e+KesGPNOAjUDQ3HF
PiFK12G2LHattm8utsuC+eCGkGCsj/0YCDbLeBUHBuw/jCyZdlNiiptI8CQw/fQCUcK5JhlGwPKX
Pfc1i+S7m0N9UlCl4E4qLSnXVRyG9w5WQx/wmuarcoynJ3OEP1hWLIacpNytlpUdQ2LI/ImAURpH
uOkaGveWuCV9n6L52Vxe0Rw6wY+p4erni0FxPfMkBO5OO2Hw/sMfkK+YY4bHvM1eR63tjzEMNPKj
v/Te14mR0WDCB2SFmIe4td90c6pJow3758jk3aTwRsphLhxOIfI3EbrDj0648lqmNi+lMgdmrjwo
x9W6Lc02HDeCLW/8brRveshojyUBvq89pJA3rRO8rYvtbGOG1ZtFvUEot4b7hzdRCGipByCLfPo9
8twWvgVjIqwe/IyoAi6OWIP8gI2Ydq8mWXaYs6bz1ehN7Ytstex+wmQLXC3i/hhEqxxVnhYrZ9QT
mPZMmVao7yGHqaT5kLkDAieKrAdewSXomwFOeU4JkrU2jmkR7uOYkWfChPaNzHkd0A91H0nTi9fE
WBzv9sD6JdGd3ayVG7wjRrTQhNzaxxFMUtxbS2pqveSnGt4E7dbp4zIwbMz2a+CsLe8hoasdfBsg
IeDoLcnI132FDQyR5z5+q9lttyS3Vnp+r9n9tShkwbW79t3c2OydrrJAcKKH0A6vC8xJGVqxiND/
xAecSJ5aW5AYm4eEyIrpe+KR4wjj+DOLTeZIZfQxLYmz8Qy/uDR6ea6KYST5Z4AaEkbdp5G0NTYy
7Ukt+bX5iG+LWjJtDcIiSCKwaYGWxFsxk32r+XKYVs0cHp0Uf5YM/5Ekr8s5kH5YH3AFywHNlVjV
OrEnRZINVVDk+Vck544Wzy7dXd+KaUXRez8t2bzQD/xTGkfyqnXScevELNg6LYxTMsGm7LF1ODBp
MmD4Q+TRl/zfwiUJWHaWR4iHZq6k5bEsSyPdxTr5wVSd+mm0E3/fR8YDeRnYGwvyhtFWED1scu8/
WjmOzsqufZJWiplnGEQIc/amJA7aMca3cskz7iGxE5Oj94do9I01dYGDin3JQJ4IQ7aqsd9Fl4Bk
DnBvO1xSk0380tPSqe+hkBqB0WXtFsZKrEgOwS7H99SbZzMcRXmvTiVkFop2Ipr9S1qzo5xp5ydD
MuLCznQJzmUMMUpY9FVWfUd15m1Fj7QZE8maNOiJTSQmb0yaeJ6zrq7EEh09LiHSJDObB1NJrKfj
mFXVEm6F6qaseAOnzrCP0mkUBoxWilV5May8ttyP+doatOpoNM78LpcYa1KQ5keJ5020Mlp/r2bb
PxQEiN/S+M7rgTzXI1MDscKBhXSrJSub6C2CUYUl7twlSbu6hGpHzUgGq/RQoQwFNj/5HIxLADcm
Fuk314Eqzcht3IolqLv3B21bx3mFdWNxlxsaZ3mij4cksRQirWFYR1rkP+deZOzyhDfeWULBvUEB
wwAdXlXkqCVBNmr3Rae8a6Oep+MEZ4vBmu3HYlM7xAgLsFBsadyzrzriRATmCVGQ2wTfFyLOriTU
mIOMC5g+CWnyp3wOrdc+dScRuPbI8NMc8/YUT0yEMeZP9R+SmXi+Fi4BIWsdy73DXGO4LQut2fVG
br+OeZ8k6xmNzll0UftRWCnTVgN6NU2YURqR/eoPur4f46xNAibALTx8mNBboObhe5USPd3l41IX
yPpOqW4xwh/KauMhZztpCoM0aL9u6gasdVKlraE5o66tBJlpBH6QL2wne0U6T7tKk8q+mcww2c9I
Yb+bErHdilYOEFwjTOVSIqWpxTmUG/M+tdvyjFjMZnPGmJHJOBh/NC4iOx3vniiQ7MJfZQ6bTdLY
3cvMpdQjI8c/uyHJreuLT/dFgQmxxr6Zk0S71yopuVx0JNs+S6AKRbpnrwqKvHgtHCW/K9nPckP0
eE3kEafz1FMV/iy+6gR2QGpM7aeE54BcyY65PqMI8cBU02RuKEOdB5WROoICsq7LjTng1w4FOT+Q
PVeeoezNe6G36HsqfJe6hjgjoprMOiQ8veVw94sKZ2YcpJ4T04pAd6g0StuR19F8+RZ+/c3SFlO9
sK6XTXkupq8OQBDxm0t54te1ccs2WH5a0qmGtRZh8g0dgq0yYiMKisU+floGwzhX9M9xovPsjFrz
ypVeNNMuKpzpRPAE198P4zqKOMsriq1XkhaRdExL+UtqxavbqfxgMj1FvyIwsinU9OVNeEMSIc/Y
M018VCQj0ozJXjJUcJTMD5np13f/exNh/LMe4uLAYbnocNiBft+bNVCgq4gB5h4Xz/oY+jQAlMPM
Meu0bu7ypaKZLZgAAw/mDfOzC3DKze47+181NBcs9Pdt289vAsXH4Ov4Sx/5S0PVVxaS67Tu9iKh
8sect7dvXAc/u6gjKGASFIQxHmkYAumKYXsFEaK1rf3cVW9RWPJiMr06wliYTuUo6299L8TNkJjq
aaTi3v6LG0dz/Ice04B6h6rEgX8Eo+kPXxakKGNwY7V7LbH0YCAV+mGSLDTdSOMbreet4yjiBTMG
3vgMl961zjl1RFNcvaeSutlFX/Yz7uZP+95/YJv7tG2gw3BxYfiKf2h8o77mHcH/ZV8UFubnOGeF
6xb903ketWHXNH28ZmueN8SFcfCEPRVUipp+hwEsy1QM2X06ikUt5cx7ZAvVp8Tm8M6DNbrxu3rG
NKFBZF13kBb/99tp/5MX0QXvA7ygqV5U93/o2W2Uofhejc1e1Zxp8FKYCGP9MmFdhwpbJuW49mPL
/RrMadhf3LU0w3zH1u+FpC8G+DblkmaP0bqXRXU1NKZ4HaQsr5KZWaCuF9abKbJYXclIlsOpiWPv
EDpEKyBGBQdWLGhw4HQf+Yl9oxvMzhssgO9VjuaWAnLelsqasHqlmm/qfiSxgx3GFL12P0SN86DZ
7vRVgPPbS+yK0BBosseCZlL34u9z6LEuOMCopGanWSa8IMr4oRkyXAnrtWAnvtTqqpzruzLHfAzx
0VK2ZxT0fkG8gdAT50FYmdyYKpTXGaMV2D01NagB5BAN8fAczRpjAHQQ+Vtj9Zlz7HIiwM91OEbc
pAQOmqbggWyw6I8xupMWUSh7y0p7q1nZsHlbseaC4MNUoYAjXFtMll1w9eiQUdKsw3n5HyEFfbjW
W7yNVmGCq8/AcN4zT74u2k9CEhRR7BjG3zc6rrhrEt+54qj0KwYBNh1JrijlUafryNQo8mmn9T3d
N1usJ9oXHWLMEiVhr1pbq5pV4RNRohoaNy8W8vuU9ojDkw4v1oHqCoU/b+Tc0VDEpdM/d0n+5jb0
j4szyqs35laybqZkoKnk3vnZ6CXHmay4FYeO9tMo2+DguMss1PFY97HpeXaXHzrbq97VpFXvYjKQ
WZu5STQe+mWiKL3mlk4UJ/CafEpka+Paycv2pSzoZZQyrIOu2I26BX5A27jwvjtS38WcQ8vCsLnf
GnPEgL3FViot3UWMkrh3hdX0z7pBWAgp69W73TbJThd0WNKge1435cwJ0EHteDFTAKW6zuV15xKF
DJGG3aQLS9IBvI7OKBQCw8/KnlkjyywVsZ7BX0KkqD8uXrPewj5p6Q4Dm2SQPc7R9bGWNagc0kc/
UP5yhF6icOyJ9Ja8MOtv4+RiVT4Cs7QSRXZkyOaYQJw6OxE3ruEA3cFtwGjSK4dnyB+09yNqHm9B
gHxEkNdFBj4E9wKEYCznL49VOm8Sb5YQNGAqKFd+7/qOdlu3oxtjSS0qcIVb4VYHy1dbCuflWyvh
A2J5CXph5gzLMwDWxoyUpaqW/V3PsnEtAUveoIL0W9WQ8x5Aj2EGNjD8wlJtWec6DXysRH2HLJ8n
A5uT13Y5i2W5WEqD9UynDFs2BmPNCK5jOdyqBZSocnc6zREiBDWArl1eQ1MBwfB61/pe9dp0JSIQ
D6ud6rsL4lNavD7FiNDbMUBOauyMD3mJ2inHknyVe4537kPHXl3gAYJEuA2iprMFcOTWL0DenHjT
NoOOh4Y5/mq8ebqaWW7wFSA84BqOdzhOkqBXulTZfS2XASAFsE+fQknWY6RxW/cD4Bz2tHMQoXU9
qJkrgl2EE3A0swQrH2G4ScYp8B80jZXstWrjY9G+KwHuRuaUrJhIFfaNmTn2AwWPDgvVGdqXLm1A
BGeR1d9mC/OHwO7G+iNKQVxanSAgEkfAbcwmP2gLuMJAhW2Njj48XpAazeM89yg1mlU5IxsJChOw
p4ZSvrEMPv6C31wOSbW4DpYV3vuarv3A1Hopl12Nx5cXFEt1q2fbn69mAnQpBdAQ9r3hPSr88owF
LfRwDJvOXtfW3yoDDA2SFJhav8CJY2HFNxiGsW9FesfmruEIhxl29YbsCpW7XmOOjV/mFrtqbmFs
182HXi5JOFmGvvxCuoJJAVSRsqaX97lulm24xdDzRJgKiKSfuNS8WcOvc4hOp8Si4IsX1Ju6ZDkF
aNDeDI9XQsxYmfd1WL3HRhjduLBetgbxlCsnEzQA7ERB7nA54YJ+Xcpbj4xl5shldl+MAyiS4Jh0
UB49Xs4GcmmaY48/8A25SgvuBIiKulzcuJFmc1SMvke8FWUI2Sbm4yUtyS8IP3EqKmFBO7yKndR4
lA6E4qTnQTJ+yw9TrpdnNMrIc0wWDlEDxClSHr627YhdCTYjFOcjvrimiIbnaaRMlhn4nF7l5qNW
YFYXso99q5ZIBKyXwiP4hbO6QIIDDJqDB23zGJXxuE4V5WfLbkLIFDpFrGMVb0ilKE46mp2ChY21
hQUKWuUsikkfqjd8vAGoRzBjKwlpFToKZ8tZkiAAlzcc9rw8l21WudwNkCNEuJWIXujqJzhnZrH0
E60ChWpwwm8AbZ6kS9UOPQrIYmgHbqbO9hbD/2HUZ3FqOYOkx7N410jSvFcjeJmZqyI5lHDejqhv
ARGXrdJiikkIlZXdzJ6Z8SiThUWntZjf+JwPyB9Ap+cGdLqECHnloih8tGq3/+GWodp1fHXo1BkL
N/FpQmReye+4L1Fy1O2cH1ICLYJEJhhau+XbMNjctdkl2RgfDZYKXr0jCIhON8Ts8BtVSSpI5yLS
gol45VO3EEhHeJXOJoudwvBcVSEV5IRPztDzwGECzFeZCaR++eNlYZKxzBGjGX3zgWWwdi85VA7l
3KlbDHmnbRGnyQ57QxZ0QlUZuTabzGDzZgvpznYwY/h3JZ2Zjgyy51Zh/NWLuXI2cUsDewGK3Va+
CZPOdFyqgAne6rCWJrI0gASueDy4eTrue0+8zk0Ur+dlEtMBqGxIG+PDcFHwjl3YVf8dVf5bo0o8
Wg0aoT8fVR4+3+Pfjff/+hu/zfcNRvWAR+xweNc5jM3+Pt83XLz44OrAknG8ReTx23QfLaXO6BAr
Vg9VhrPIlP9u3wdTwGcIhvEftgH/2ZgS6tHvezqEH7QffK2FcSaMfxCvZ0ZY896EzrUdC+1AT6nq
E1xIYAmNiGUbswZlFpmFUQ09fP5ArWH73w3T/RFjCfwg3MyyV0aF4sMxFGZTWnIC61NdQFIr+IaE
4QY+Mbd+hYxunrp7LTfJ3I2jcayf9LIOtQAnkNwqTpkPD2AY4INeu2bsYxFQ5942aePyUISThR0W
6QfFZERrQgrEetHIbOOEGeUG2+e7DGumZil9wnNuSehGPSHgkzPUR2yHx0/ypN8ENsSfAouV1xy7
rZ0uKZuaItNXwi6cA/v9u9WkDAeVF08oQUwkdvPEqFOXlcBXwtOuy1QLFYznYRszT2vCFQZb0dCs
XInNxrC127zDMyQZ0xv8FcyXAUmh6C25Nui1QARjnfCHsrrv+hrFZ6e/5MC9T8pW042i1dpJ06eg
9pzNoE+r0BqKO5FquCT1jXndFEVzQA0d4ngEQ6IYqvFAc5Fc+Vr+zhFr99xryM8kQ57qgri3vNKG
7y1euYcptBcDeiP/Ade5WayMjB8WsGwNgNpUe99MftCqNUCRifpmG9SrZKkhjkfaSn57kXtvptln
G9tNY+5N9VIkxUut8dGIXzHcjcfhNexIW7MwcdoIzNxXtlxo+0TgDUs5PdgGoVo+dP9ZiUWsGMvD
8kY+1UPrbD2DxG/a8jzbu2ZfE8niupBpUbjCOx0Ga6cPFkRONLuL9VJmRPciM7LbaWrnm3CkqYtn
UZ9jC8Y7MdXK5lMsijns9HYixfk7YLaVPDBlzc92IadzPDnWFbaCKZB9ON6OTd1sS6TBHx2SBKAL
3ULIm2nyy2/blMy1URi7Akr3mdEB9Yhdtucu9Gbs350x+gSj01a5lPY+xpI2AvaT7smQPtElSefq
JHJT8DmNzzHWAMoDMREOEQBt98+WmvoRwG8ytxyP9bRSOtbhJs5koPJ0AZlWAL5XhemfhgLhT9BJ
OtXVUFfN1h/VmcD28Yw0Rh5hYrdPETGnzBOwTPiq+hmY1ct9GhCYbo2tfTozGDqo+uKVQuURWA35
DIGiMVtZ0pJbN9X9FwbrWTA07kmGZXJbwOjZ5th8f8fmLd+aieF8gFHORzKjBpCqISa1otEwuDK6
8RsItnWrZaHLgAfueI8YI0KuOE4nhh2iW3leWB09JxvlmnDueDP15nzr2sTyzTUh8o6jSkaNlnlo
ESjcg+MTpkjv+GzHdnWXJCVO+mmYaYGL6/JJk9YU2IXv0ST7XJJTCU8PzNxvV3ja1MHcDNPGmId0
pzrEEsnozU+DqlVAFYDjBgYt69ifeCSdCK9ir2xuHeYjBnLUx4SU9XvM0vdNac03Y6/TLyn3iG95
MgZpbqpDEhbj3qPgucVLX9sYo9GiD5Xe9IBKR16h7TYfTZN870Q36rXmZCFNczMevCmJwwPOFu6D
SmtzRbbACuhAvypcbaOX1XgXibo5T6lMV2ye+nXb87gru0Q5XiSIVynL15GFQGOujU9jtJ1rKery
wIDJPBQtvjyJ0Rbkr0jqLB7yjqklUQCJxE1dTiFlntU9zH48/cA7lTJJc6c9eARDj6kuSKmG9r2G
MROvjMTOdm6v5DoJ2ch1c+5OiMnVU5nrYstUPlo53uBc6arUgqpiI/IjCtcQDtirVenxfpJjvgLh
9zeNQLqxBrF0XjkEqUx9X/thwLsOIG6QceSI/isNtYq4+qS6b1HdEMpV0DDV+ns0F9EGJgFzOeLO
d96AN9dKMjx6ZQzfnZsiv2/RH6JWRiFiNQ2itDzqbufSrrYjgNOtbiT+TRs3jJDwI5k3InIaNGFV
go8R8BqC32Hdu7H4AWl+2EBW+YCuPqwy9kzEgdkYrxrH1s6xJmqwaHt8kYqQTFKT5nvHG/11Z1UO
0q+YtWE5cj3bHq15kqmrkkACNixo8szzxFuWD9gMuAQpGmFZIq6qjPexiMSacepT2LOlm+Nk7u3B
kUyctNB+SBJDYSM5kzHs5/fkbRyoHnSGyzihbiAJ8IAhUPhrNxnuRmyeXzRlY17Qw3OdnBIDwbyd
ykCro/FZj0A7fCrqY0RMnMcOGvp79k3ikTr93FIr389zf4uP4GK3oeennhuGGrrvH1MagyMeLgFL
gl7UN0A/5ig++J52n034VKmRgLXAshZfrTLyCCZxevqVLt+0Vl+sdC88p5nMdpXT9odQhyoLqpOs
RzwVDywoRikFDjFRRw4yTVW9UQiFzhGpbctUbHyn7ZY7BjzOaR5a98NArPe9QWt6DVh01zKOf5g9
aIGTaK8zZrhnxJOkOkOC2nm9229IKBkwxor7o+0U7+mcdoc4dSOEE0m1G/op2/dz7joB0e3tkVwj
Js9JJO5hK1S3M5lAa4+Ti0CY9M6IEOZpYzmefU7lOLCMcHgxGAvt83mwz4VM0qOZ2NvKSokdMvWb
zBHPSkOlp3tFvklKi6A1ojUfGQrLXd959Y30Omb8rbS2eh3+8LKILTCK453X+uTkMR/atzihn2Mh
xhNKtejb4DNkc1scneSc18yc7PnLrvPHuCgJ88tS9wG3AHvbGVhn8f2mwEmtq4FddYMs8S1ELBGQ
MhHfMBc95yO4jXIU2X6GeMrrrDzWKRIkoTXDLmnIpsXdLnxr+kntBBSEN6WVDuZ0uK1Xgzkc3DHt
t7nTvo2YcgU+3dMWwmaQiajY5H38ziRgAoVkROB66Xz0fSiUWZQzpT+5lSOQ7TDHvxY5E9rY06sV
8+/8KdWc8oGiKjuVtcdRbxshhOsx89KbJZBs57uRvM4jsS0cS+48pTdXePaU61LZ2i5ORbHVYzM6
u7SEm8ZMe+yH0qXXHFPntrYxi4hFbmwVLuvrKU3BIcT41kIkJyumseVuHI35RjInXeG9YByxuiy3
2DWp994LvSWGYKZIyUA9IA1FdRk4Uy3WdjWrjxKjpDfCB1aYo7bvReQzlTOjr6Iv6m1aAAOvplJr
DlOre6sizcgBnpuMFN86w1PaQGR7RUJPhmKMjNlxKOqYxKDoM+wacy3KeeRIc7DCgXZDTFiW3lD3
EsWgowc1HQDAUHKCjqFxnNkHMAug2owxVQHE0/QvBjZ20BElHvQdCkUIsNGG+CrCyqaenMU8u7Nx
gsXOSZ/UKQwxH6xLMz3oPOq3RVW3B3cPN27ZS2RCeFQfm5aIgyjW2nXNeFgEtRu63+pYXzK9CY8J
klm/c4HuCGqcovTaGDvjA/lWfjMrxYYwQE2wSEXehuUMKPjgqbBPQ2L0sI39SMincURQlLlfPLqK
gCRxDPFByE7MxP3qcZwG7lrVfSoNTq5fUikHoHHGDD0tN9xhVeL+uLb9JHPXUxyVaw2zig6wYVI/
pCPjz9HnG1Ij2N/4Heg9ERlpkzlI8P0QlbkxeAzCWwDzfvDqq1ry01XL2NJi5cGSabZ8onaV+X69
7qPJ3DHqkqgxpSo/m1A3rqpEeQeHiGJWMM3ctds7jzNh4UHd2M6nyCW2vSid5Sm0/XFj46J33yyx
16lTNEcN3sydDuK5hhswwVCMx34vcrgn7AbAEXVlritBCWOOLY5dUZLtnSYXGxcGwEkvW3Fs9IYS
gHyIjZfHam07U2HhucLn6ZmsnlQyiBei1UmWwr2rcDFE0cwASD9b6dw5Yv5AT5O8m15HO7yJUrJc
Ah1T3gc1+tF6wCsqXHWQ5q4IUTShArbtuiHZDCtx23N6co6ld+NxCi92FjWpaK1BjdxiE3ZURZo+
Rl7evXYL6NX4CDynco4eCntut95ys0Ngkx2KCbovGzbANf59RJGC3uPe0kud0KC2fgjDQu/WaD1S
BJq+fcjaprzvIh+/ztqon5u4Mb4ZkvFeWUXPYeHqZ2HKMQnmkvBtmJcSZb6PxrIf9JPrF/JhQPS2
zGtk6V5BKRd3GEe+u3MDWiZnBaCpxfq8QhLLsZ/gqjdyQ0LnJsun/CXVZfrkpWO481DARKupN8wd
rVD3lDX9+DloEAYlYOCpLSK55huV27RJWYSK0QYJVJ09BbQe1DqLA8M6jO3x+0zVR8WvgYQ3lZpu
a+atSGEIVrpvIp9KrJ5xzhsIvdq0mKdt4JX6hxGYFIbUnJ5ttJqHAifx65wooQBTZ14mXfuee9X8
FGPyZgf4UXBxBE5VG93OphcgSsYsxjDqqzl15xttquZ13ktij8whvy+XOsmaea+aWXSM/PXoSHhm
AkvExIwh8at9mYbGKqUtq+g/l0LWsJszPJk8SErdXnawiAjNemRw0yZpARjdjV5xY2RpaxEA7tCM
1QanAIL2NkYwGDstyQFAIvOnNpX6eGvgC7B34gqVTzlo00tHfKB6ZLbL1BYRAQ1vd9vrreUy8+hJ
3SD5zmrUeOKWNJ63JdmWsYrVGhUy8f8L0NvGotPU9RypXai59SM5nOr5F/jn9uf0/lcB1B+H+rC+
bWhxjKOpykB37D/MyWWtyE+1jPEaoNNek7UYE/I58EQWcwRvHUZvZmHthtQ8Wpm9xUR6a8fGxnPR
QvXzpq26DZe68+d0Tfz2v2BwAyr9f/bOZDluJNu2v/LszSFztA4M3iQQLbtgJ5LJCYySSPSdo8fX
vwWmqi5FqUjLO65BlmVWpgIBBOA4fs7ea1dvBAd/fzcHCBYmI0b47zMHcr2vCxEYw0VVqQtZUSsG
e+aFH1+BPx0EyJaFHh2Rtnx/AWzMHGx6++EiNsRq+cvRsm0hy78FCf/1HH3iOYKWRhPxP3ck18/Z
0/Cknt+aJ/7+M2+9Ex7tSPqB6E/Qcvy7JyntL9y2oCj/zgYx/qcpaXpfEFkYtvTAkiw3NrqZn01J
0/0CbVMnjcSxCRBYbBX/xMPo/S40QWhIOo7QIevj7HhnYkyTPkr02av3xCJGD2DBimrtVCZl4TgD
ahilytttVU+XWUkYiL9s24SQng/loNpCmSkSsqJmHUV+l0erAgY28wMxPI+to61dPhwmAZCVZb9Y
uJq2gsn2SPXLYgc4aouSCv8AebvoITysSlxEpqK5bd/8rShn33aRJUz+cJcLprx1E1h+kPAWd3Rm
DV0ZQJuVWYRjmfUa87g6HWtFmyI3wY2MdrIb+HIGTRinOqDBDw7k37XXBSGwVFjxI3GM2kOc5RpB
QBTevPWLHU7AcIOOw1yho6mopxDX5GNzRRLmD1tLOUneoYRbG1dgbtOtRxz4erJN/J2Ehu3IcX6p
IKTwBvOA4RdibmkVIgIxalDdvFba66g3rhxz5HGV7TkbcHPVGcZVrLu3Qd+d6wH632gsbrBg6Wfj
wGs+SwvCK10Kf8PNySTMzyy3egiA5vqz3o4n+NMfPaIzF4bBagGvpBPI80VHKsuSFog2/0W4gFij
aI9IH6y6bSeooun1+NyCt6NJ/qdknJ0GZAH2HT4Km4/2ahqlcpbiSLK1toU2Vt6Q/ZTdlUiF7/TR
LHYmoQ9+HQYmolh3XPT09JtF/tLM1aUAP7oPSNtrral+Ki088TSOmUPFATMm1DibgVHcJTT3PU0+
+MZ2Wx+nPlIP0MBvnYatI9ld8U5vJnziQSoRiHs6sSCOu4GP9zWbKw1guDl85X2L5y0HmOTLkGwA
A8Ptd03UirDQWphXDDbNizyuIx2iQ0QtW0b1vME/emNqOgm1CsQbnQ/zmqYy2DAX9LZp8ioLFolu
sohTokzr/T6HzL1Tr8KVsNJ1WrcTNGndRpFAk6a8MPSxO13Ubt126dZ9lUDoT63cEY8WJ75upjb2
8zgxYrBqaVludVcFakVzEjXyVNvtoYTpAVcwQawAzH/Wdi748uBl8uRwnhnKRDVQWOkmgxRAEU04
a4XN9eZ1+frvQv/JQr+E8bHK/ueV/u5Z5WXRvl3of/6Zf630+hey4FhjlkGr49nLi+NfdnXzC0Mp
nG6MpBzqMocj/Wv+hLcOB7nhLvmIBItI3gI/l3rLwEHnAdK0YJbpwmag9A+W+neuNQOHHn5RyTfk
IJYlln//Rv4IFKubYzxZe9dtyLRFocaCxdrz5pr8oSBbdHRvah6c+mBodQKh3cUmyFvv16MEXV8b
Jvz3PYROhrc9sNAVe8/yEdAZgeaONA/ZXC+Rj3P7Wa7h8nv9dnAAcDgBuWySi/3rwZn2Z6OZut4+
tDz0VFKh4+1HnePaAu2hjvopZDfirZoC1ga9/Ph51Ah73TgKXlmm9JmpAkPltnfZPddafdKlmLUa
NyHjnOqNyf+k8NbA9DnvGhlcQ04c1h9fwD+ehFy8/PQZbG6kd1dQKCjCeTt7+3pG5jVa+MhzjTZe
LIfpa20KbHB6iiFFy1nCdTEuCd+giewyXKxzsTdeOoUxXqJ/cFeiJ1rAW0QcvZsizvEQcbg9ipw8
7totO8OWIcUimfj4HN7VpK83AYUNOIJXAMN762JjmZgH5eDtYxPFkkJRsxp71Muy/Ix4vpT37283
Nk6Ie1w2AciOfv3F7Z4+fKVzpFep3/Q6n3fc+kS16LrQe+X+x2f27iF6PTOqbNfCZ8pN9j4ZzdCb
osg1xj19iGGPFQUyVAcp+eOj/OH6UY+RRbVopnGAvqvJPMVyQefQ3StkczuXq1aZXrxPG/f24wO9
ErDfXT/bgNAtefBwmr5fFJJQN7yFcrQ3GNse5sWpGHncMxODhTVdDWRXOvtEZg8tRqpFmYZHKl2T
JhNcR5CxTinV6itFMh0ZmD276UqPkWT2ujnvwwyhTZkhg4m5N7/2IYoY35wF/dEwGSD8vurZxgrr
l+4a8b5BQnM/OHO8//gk/x6s/3KWCH+xDaJdltTanr0M5t8sfQFxNuB41Lgn5UBf5WRiHiQ59wet
Vum2xKmwohP0MmZKW9spoSTcvMk+y2m99nrVopBT6qJKYxocbWECLCvEvc7e/ML2JutRki5wb9fO
RumDcaN7OZA2RVgyI40guzUEpKtoRhbY0gOhN1AY64LCYZcC0kr68JHljP5Sa9vHsDPsfY8A8ZS3
S7TPq8DYmKET7zXIxkyn4nwTGYxIG7N0b1VgJ4cE7uK60OuIgUIYfI948fh5k8ILrOb+WBHYTA9j
ltYZqSvZDkq5vSE2Cz+OVXW+0zklUbO0E/apKtO7FmMdLi1EQPmkHWF3TT8mRr8YkKJ2yZkxd3Zg
JQ09tIiyM62ctSZnCxarKW6rrsnvZRhR+uoRSYGp8IiM9lSE5nEoBTEQRTQ+QL7Dlpkbar+ELx1I
ahnPGEk6RzolqEjduPBWZh4Px64toF4lgPpF3Wy00SPvKkiftVRzz7Ui0wh6iMONJtVJnjORyhy9
3qBMP4y9VlyUAREtxog1D42l0tgeFAgQEmYHAX29LKl8k7HKCjZ6gzPE/MuOnGFljZE4hGlOZR1g
dtWytKVZk4v5AngcMyrqUlSQvF/8JB8w9paee4BpZj6pwGkuE65TcQAx7Pmwr4nNtbZFVHFH9LSA
uto0n0AIllusdtrarEZkGliL1ddiajq/TMeBn4ahczOW4X6Yum0UmVdGgOCcta0/tNikVxN8Ohde
nvED4US+phdbXU0qO48JjfI1tHlrUquIIAnAIiEKJttMiJPKQFogQvAsiTeGN0USntMVfIwoOPdR
24rrQJ9JnlPO/dSmTwbjjfWAdtjXEse7a+3AhY+p9DM5dsNJAQ5rVfYzPGlBu7JbBouI5Ji2kBrN
EtURPJ4XiW8l5XiquYRTps2IZk5zg7+0Kpr4MmOwjYzU8qPUBGGN9BHJAi8jxAczysw4JM9mnSAk
p+XrGDsFxeXUnsvyjFQHgVPJnp4SAJQktDd4o4vJdg0GpgkbtFLwC+mNXp9Ok24domLM9roZI/1m
17Fz6LQJQq5qY067jcEOAN1DxOS6jQKEAEnxXfVW+EBzrfvhyGZ6wB41nOSu2x/SnlZgH1bWmRIa
2OY2hV4MAfrQMfGmg5fS4cwmgHMrkchGB37qyZnp9gLRzEWYM/Cax69WL4qtKYzoQCYXGsEM41Uy
EZXB7JvtjVMXZ/FY4nQW+ULw4B+ToksZCTsj88SKba5TdtNOc3B1vIpRgwTzbt+qobwQE3CwgBg8
f+6RP6hFjQpgEbRmyJvj1R6FPxFeQI9QmTNWJ6+OF7SY6dqISAiZsZTez95gHQ0e1AsgrPCCSC5C
oSyqEh/zIgn3MvbejHLU90gSZwRkTd5FcVucFTbaU00sYICyio5IpKlOFjUuo2o6UWBI+XZ0rkHS
6VjRR+Gk1wyWsIUkSPBSMQ/rWKMu1GwMElmKwH2w8DdXTEXuyhaVaB3bzY+Z5vA+SxBuJ4qTJEBt
PneyEgs84Rb7aTKrCzPCbSoXZTukTaygjslUkfgCjCUKwTDWuujI9GxY251pbF7l05ZtwX4kzwmd
pTUv9lEva+5D2i5+p0y+SYoHGpVUyylpDu3y1sRP67dpgv7GAxD66rieC4DwVWvgu0rAlnkSzgC1
CkLnwPFW1JGK6D7uVx0z+Qs1cH8XYx7ZmCV2qIRxEUAhJGs7XeT1DpMR2TAKg9nEAYj+ZvC3mkm9
4mtPkf2IkxgfIlrq9hobK3+Xhh1OCKNeKxnpD9jkTpsUk6tkhAHNgHYNmhdhntqjQLXIoqCrzrzo
zdraVlE9kl2PuREVWMQ4NYg2ZdHd6gF22aFt45WdDvZGxuJSBYXHxDEi1U3h6412XH6ZfleWW0dn
qsnrnrvZblftWHTTqkUxyrTCUAET3NyuWFnB/a4KEBPRxTi8ZiK9vt7/u2H9ZMOqo4/6cMPKM6fi
H09vN6w//8zPDasrvvARbDIEqHyajW9wSK78AiHD4T2sUx6Cv37Tm0RjKcijAK8mWLWkSY38c8Nq
WF9sBBiU4YKO97IH/icb1qV2f1u1sZEm19miqf9zT/1r1RYOI7KMquz2aOLg9EFchRZioVdclH4k
lUtbFUjiidbDukW8+sdV47sanG4A2JPFgQeVif36++yYug5nj9dduxs6o9/IKXeY5xLvhXUs/6RA
/eOhCM2gDCcCGZjNryeqzKTX9dxud/TI4l1m6AP+Lnwn+Cnr/8VZ0Z5YLHBk+lrvozlmfUwreG2o
/han1GjytiIpLPXbUXafZDW949e8XkAaJBCDTG4KYkd+Pauxb0k0tbmAHnl5q34yrsBkOy9j76yx
wpDoUdIyBRqV+pWwyn+2T/t5cFouy10MJf7dWKgdgWiYVdvutBIdpJ6M0abQES/+03vEZrrDpgII
kGGy4/31FJvQNZu+DrqdgoFEVJ9R0Fmxx1r2m6TKgcF8fLh3+mFOir3aMiZcJKO0T3nw3m5jyOUw
TLSPUAUmp8VGrZ7xPL64OFVpBuanTpD8ZGb9R8fn8olvHsHXI8KbICyPUBn9t+FAEKXJ4Jplt8CG
MUsFWM4qgdvu4/N6t4n/+yh0PHBrkbluv4ZqvdmeWV0ASbFOu52JLHJlatoZw7zjhN6Y+iy3P+lQ
/ekqGm+O9u5HcywR1qGddcjcBp3IbBxWPYVXhX5qVZK0slJp+u3jEzTo/P12HVGAwMFi/8kNuTSu
3pzhFKXI2AYeOzbT1hFienYXio6GfTkDLy1DJhn1tewn168zjI4OZruTCu9xF6pFQOX1m24kb0IN
svo+jqZ2QM5HtGHQ1jczulvMXBAYUhy0H39v/Q+//5LMLnSGVPJ3tJbbUImXLY9RPHTgGixtSOFY
j3a/0TQ0RzE1t1+5GHJMrt4GV4r1KGZcYZ3uVhfk+2ACo5Y7EuXzk4H4H+9M+49fjfV5ecJt/nr3
MCQefYjZzlp0p9EG+aW9Rk41+rXrtMBvwgYVBkZfMThexq5vRlRfEJwGy4a9Uj4yh6Aqp/CDpFAz
/EZoBo4ApyNQIEL0YFAa6gLVj3aYU5QEQIcJAkCE4tekrt51hMve0SQMfM+Ma19Zmtyi54xXvalc
yI/jSZuqhmSTrPNbJChECtinkZV+7QYXBZ01kQhmzphN2QCsB609luwb9nVMcg+JziQewys4E9Ek
7jVFUF1SkMcQ2NNLOpnXrduymYEFT6xa1B755GL78a/++wNCfUphwFNveeTYvbtZYS3ZnU0NuMMQ
cKGlXeTHrkBuOd52c4D1pcPC8784Iu1tkMD0aFhvfn08PDX2rjen7U4FwUFvrA3xOd+9gm2XWYAT
9pyHj4/3+wsXwQCrDTxHnPUAZ349HtFmfcFv0+6owCtCaazhQE8INY9ByuzHh/r9NqUxaSACoO+0
sGrf3aZhxxRu6Evegi4x2KVW6we4MPKTC/jHo+BdoUwhFZFr+OsJkdmt5e3ABdQctEloxTxtTziP
e/nxybx30bNSczYu42KqRV3yOvr1OGmsEaZYMbLFjIzITW+Q9o95uHbwWhAL1UhKCm58Ic3wRLn3
ygh3JTaFz5Ylk8P8+lqi1wvBk6kIUxb9fX+0rktrjnvZIJnM5GaovWwbDEm7tYY2dn0TCNEBWjXi
RFE+Z+Ugr9M2GWDxiP48n2fzxE7J9/340hh//E5MV5iim/Tu31ccoaVpWhCZza4Iu+IglL3xBKaD
maCLi4DkBBLbO2hbNo9yVmvTsSNY2HfIBl97blGuZZE9Z/AKL1KkcfM8PIKPN/w6bqubqSB8uGpj
e28j/j4ppuyCNIrPios/nwCeP5N4WYvnf3mHvXlHBbry8skduKjRdI3Fodp2gxV+jVjF/KqWyTpo
dIHo32l5Y6n8ZIrmJzeWt41yvAM6JpopcHQ2EW6/q3KW5a1rzc8zuWMnJknb26EKCVJOEzpgCYnf
Kq6rT8ojfXlsf7st3pzBu7tzgIFjAURBUKAlqKdmrzgBI0JTSRPrNlYs8h0SgyQRB3R/MAEW/fvH
d4H5x7vAo91s8zDCt3z3uLsTa8lkdw2h4VG7dIdc+xtl1aW0GhinnsD724/30tCj741C5NeHflIa
DOVNUGB92GwN0RBaDY5qNcQ6WCSMOtUi3RU7xAxLey3Un6dC11kqJaEeeIVEQvSs5t0TfqX2em+L
M83Wsz2dsyfZixtn4kAheeR+NSDI/OSa/166uQ67QRQpDoM3dku/3jQoVGQaJCwIdZLdFwGtBzo+
2kyECZY185M68Q/LNl48m52nJfng97NFRLROoVh06EAUL17sklOuo3Gwxtn75EjL3uTdncSR4AB7
UE6Wse2vp1UHIeaiwOZOUuEtbanwPgHyhNt+YjdhT8AM8bhr7gmIj89iU//w9oWyarzOY9ibv2cA
tyEaxSARcHrlhNnLvRxlfS2s4CWT7Te2vM7641v2tfb87VxtOJ/MGoGOvV/T4Wk1Yxxzy7INL647
k7pnCsz1VKD0Mfv5WQT5bRln4zqcKooby42xKYcK89H8ydPzx5vJZkQuDSbUqPd/veqMJHuElTy/
g1u2a1FJBDkRBmKN+ZFvR5/NDv/w0iQsDCoMc8qFsfDuR3a8JA3hG/MjT2rcoegI/BmPySd7xD9e
X2ZPSPSWy8uI/9ezQp0blrpVNTv2yMqHRBYRAZV4vhMQ3jQ00FHC3urW2lSjiAmYWNINyDaMMk7n
2flsjfx9U86Anl0hm3IUg/b755Xpgk0cQ8qX6VuxiUJMGo2az7Fhh36Y65pfNXmxiyTTjzLtxCeP
1fv45qV+YF10uNjU7cga3i0XLaArwyyE2tGnj75VEpXMCrZae2xi3c5XOL0cxy87PgCAi8dMsXdq
YryBV6fGilzRKCUPaRrO+8gMGfK0baf7dkiL+ONn4g8LjUtYnMMaQ54vsr1ff7JIc+PJBtK3c8ZA
bTGN9xurqb0NtXz8ySX5w6FIJ7YkQ2XacFydXw8VJ3pT1UrWu3YO8hfLnOTVXET4BjRH/C9OayE4
WcJZWmq/rWqYVtFcuFa9I7dNXRGt50A/ksFpolq6iP9Wxlz+vXq8leX+YRHjSLRFKBGxf77vVBgz
YShlx5GAV4XrAE3hDUGmIBtEg411zAkMKLEZfnzQP15K9tcW0modWt+7Xy0MRdHSl693kwHRJLdJ
90YGbaA/YEr/8aEQ8/C7vFs1qTQATkto7ZCs393JbmqVXTjr3CIWk6ytQz6RggZoDfOaWKwCpoZq
jLVDTZ75tdkPQAtb1Y2beZRmTmyZzcMVm/QYDyCPszuDQLgIFE/qdtjZQDcQblJHT+T4YIPALgAl
MspARzTwXRAgckq4tBcQLwmVNtHmA33+6dTWIm8XQ+QE8GipKAG5EoFCxv+przNrtI1touejsyFW
LjIeILPE+bOT0CyB1McOJjodIwXSS8Wpir42WalPC1DGs3eYv3Nro4lKP8nxl2i7pkv75sLOi849
t1porldOAw5lyz9rwzZnjJiOq87yUlxDKeO1c1cyK1oDpyyTbYeb6qbXUCyeqEIr9ziRmBNPoTLU
yoviu7xxTGs1dlaZMKcHL+W7XYmeZ4KpG25wFhfqLOnZTsa+42GA3EEGgQULOGca14CdA3Gaa00g
6DuA7ltXub0UVzEBj0+SJDUsUkE7+jjaSnUDU0IjKKxtkulygGB7U8SWajeTVnvyWpQwtzYd6a3d
gSJ23NYuvsQtDjyHwQZzkNnHueztCsUrapMFS/tPaDDvmNPZ7tckqjMfxFdp+o0V9WgJF/dy7nZX
9Hm3XW9X90FlZA+Z5orrtmAMHRAtvAddlS3MjiOzxW1RN9sRdtR1IGmiWlG4SWf0OsDGhnXqpaR8
dP0JTLrBNwgGS7DDrfD7AdBLRnObm+YPy9SGTc+ome+g5M6BCbjxrNjZWR6uESrmeYWPC/MEsTrf
ZMusyerw5Beyf5prB0GCuWTvjpiA4+wOL/nGIZDu0vZytdEF3mXo/7NPzpR+igEvOjcHfg92CzEe
hOBunE17Z2s6tmLMOWSlBAcYgKk/JmlHUYFgM+MtsW4aOV+l2QjJGu9DPE+LvSk9pnSXxsECej2O
xnoWKb7FFkVKEgV4RyVJd4MZrdFnupfwtq9zLRrxCGOlxo9Auhk6zHVg4B6aKV2vA+Qoj4XbiLMi
kiTztbWzHkWrXqA5F77W9tXapWGNRqm0Dyrz5tWCRTmYIsYoDaIKgXJ/gsJzG9uVTmrw9JCLDgNM
HOzxVt/E3fRgjwHBKsKjUdcFD7mjhfhl0tw99J0k0EmDazjb2i3m3QVKAz7MCUt3IxZID/TOeQXl
d15H7BuuY6X1l3Wo3Oumg7k0mDjhoazDN1tC6rTiuamHau+abbyPmzzfF7nbv1gNSIQpHmY6XGkP
hHgC0QR212RrbggVBpsy9trbtHQjeFzcPPc56nIgCzX7CF6mLBIJ2St/IVZOL+qBuyyZSKdyU/0g
cGFttLIt0fnO7il/A3GNB2IT2IY9NWfuNIRD89cUKdnU2J8DawDs2BjqL8w5W7hrRFIBgByqndSM
8vuIFa7am2lmdOvcVRJ4WalDAdM0B0FaKl3GnBlqI23xxIqGJm0d75XiShFeWGTrGb/obURX/9LI
EuKP8yKND7gP1QZPGlTQARBuGffDvILoMgK1bsQ3iNrUk/R3K1jsmG/ht6rvbeOGDt6YsPQTDMTm
2Tg2cPD6NHjxaO53xO05GLYrki3W8+Si3+nd/EVVC5lqyhv9sUAfv2aLZh+9wqj+ij0ASQ0usl1L
xXLrkhT4V49Dl5sxGzdly9B3LtlPx2NhHQwLug9duEU5vpDo277jTohMr36IQrf+Dm8r3aajVj/I
GnlUogLocQSvopWYGNqjFACmJgmLXTuBDXO9mxsejldAUSog+LyOshMKrkO3eGwlLeQNu1JPAUEg
0gOBUcl/38Zhf7dA/OaNa8eAsj3MerFfCgtEbc5oEHRZlC33oDacMNCPbogpyVZYOTtj23A5tbsC
+0Pnyyr1olNw03xVUL93vYFu5DwM4PHELojPUkDbK1tITVZk8akmNNJXdF7fGrCrqETqE7yD+GYH
qDy07owNjTNkUYpHdVOU+bydOwBNQzla+U5KGR5hyvfSrwAXHHmIgHMG/Lo04RfssAeGCkfgNwVA
8cqalX7bxFzvOEkJ3ZwQpbkRF1VT1nSqcWteVbaqvtnLDtMvnLnq8QOhBOXKxntSGPlYrRsvdQVo
qNJBcc19A09tqtQDsq6FXS5B4OkhJoQZW3e2qoscytSCZ+28tvnhDY19tOZaG3BfeeFxJHwF76KT
59OPGUMw4vnKwGSLHGDAUnym81qu1oNHdpAGiLxG+L0AD92uW8i1pdBvK4gxx9gug69g9MMLx+7K
RydEm9cuyXPwHucA+a1LEfkqeQhbVJGTEjB3tQ5AJQFsIALkCFUfPFgRAtwwAZpghdfCY4fIHhiZ
a1OBFxhbjpZZZweVBkDhWo8mzpo09+AEoRH/waveIwyHrF0nM+PaFbhsCJIu3ELiNMHOyh4GXmjZ
fhBM2PYhQXCXdwRpM3MxcODnUX9HWBRkuqHkS2aLVtdtVfVkJhHoS29GUFeBwT9OTo6kuCEL5yFD
HHvpOrA9xIKmi5efG82Be2YvysR6YbSRuDVt0UPjuqPIiI5Ww1Vzk2i6FKE2vYgZQzwUcgiZNO2D
ayNPCDQQEc57c+ATyzm9pmQfv76iJ+ehx8kwk58TIbxFyiEr2nx+0AHdXNFvadSKuMIBa7lWSrK2
kjnHtaeBs7IitlwrBHL1dMj7Hl1N1HEnzWgPWXpR4vVr1qzomKVJqYM5nstLzUxo4vZTxm8tGjfq
D8gTAZB5TftS4qHBai3yBF7MUL8QGK3fvQop+6HRnx0si53Po1dfsVrMLyUCKeU7RjGlgLzt7tlw
O9BYQY/NRqsqLovDm7zZCZIy1ApFL+HKcFauvVawmkmnfx4rt76CAUnjvwbm3/ZEYYxEg17prRse
gZ0jl170x3HjmlhRI09tJpfnu9DC9r7GYiKulAaHr2dDuWTjTiUXzzXlOXviYFt1AcZMtASSvmlr
dgyETfdxbtz2IsircNdnWb+3HOTPNa/NM1NZKX51GcaXjtVU2wqa41dUKQGuyeilDUv+r6aqKnzO
lfnN9kJ7a1XZDOmCwGhQFPhdQNzsoAxgz4EGtU5Jq6tQ9uTTtZ6r8ZIiZCByIgnuIFxYBLWWN2QV
nRPKGTOLhKiAWVyth85LLoAyn4gu6k+SvFIcNnWOYsj1i0iS1eCYiGihQWqY/7XqiFotuHECozx4
Y9whJYrzGbA3w8Yap9fBjtuTfpoyxFBdfy7CQZ0REl2chBG5aZT6lIAe4z9aqE+eHdWHVBY41Mve
/NFn1kkN/YQlzeV/TCD9BdpAf2ytU9JprHvqbYjuYiy/ecMyZyrbbURn+QAFUDItg7q975NyunfH
IbwWUPG2cqz2KEPrtTcQEbmK6xIEy/xE/y//K83xA/HO4SIZWOdZ6Nnh+HKarAhnatocUg2xZx9o
gBlyq9rCtmDwRZzAmgp1uLTcVOzMJGluulqDjIPd+bprOEhnBxJrKcYnGtOoHWVgPXmx59w5TZvt
Y+RmI9EmO9qlQNgEpdwqX7w3ZTxE50S1BH6pG4cAp9e3SAQDYncNxRP28LUbd+Z6ICeGbi8q2SGl
VRhOk3NKcWHdJ5a9K+yx3PI4sQCXCbtTIB7ezss876Una+UeebJ+4eXejGoht26raEwIjPCsrc3a
dZoHTXan21JeTT2/kt03Y72V1IXwblS4Idq7ep4ZNRFBELbxRZ1wG5ABC9EefDu56FVFZrmVJ40/
VonyGSAA8MJ61UmHgt4Kk6eEpOmTkDDBlvDnZGVbGv4v4sVhtt63sZZveRS3MSneFGq2TUEmu4vc
soOvWVpSZlg94ZwSqzMUjPjaFWpep7npnjYT3i/wUGDUkaimprKPeWWXACJIMmBokc2HaSr7c6gs
vHZysk954JyCHNYxOWaJCXQJKCrUMaUKtqWZlvAYMUPrz72gTR5yw3J22FEKXjmLtLGeK1oaXayN
l3A96rOJZja7OtnH6GMVYeQAscS1LTHlJXLcB33r926TnpMrVp42BXmAjVWiwmXAsyqGpiWSLIG7
0SR7fdS8B4+ZKfucJ4WEzc8Bafp1BVc9kQUmFxR8+sM4WepA2sc3fXaeAyjTj1Ss2WPW5CWLFnms
mPu1rdl34aaVXX41OVQsGTBiht5eO0MoDaKKcmjc90bexyca6Q7WupeikXtJZA3vGHJVjhrxBojd
Jlkead+UgJLcBLt2l2UsQqVuJ485TMMro3bzK5JtU6zbEwtoEg3tj6wxBFG/SfSjDsS8pFTwgTUq
gBNbJeXNZGEAfFBUPPxuMZucHLsLbwnNwVFTubxRPKwgvC3pnc2ZbnQ0/flXZUDuEPUxO9M0j6yT
MB2bH3kK2wG+BE2EZuryl9Qq6Co0cxs8iibRv6WR4k1fWtN4SY5M8Agnik24FcQaqQVz0PxAr0mw
jzH3Hq681C5usnpkYWiicSi3Mmz7cmt5Ax2Nboy4PSKjo8Api6y8iZwutakxy+DRJq1LEpyN7n4t
Ey9dLOyC26gwkSOv+4ZvuUnwwcKER6Ul2cSMHDSJraI5jWe7Zd8oil6P/AH0QLileOWTZ4145oM1
0H5cR5Y3aTttWkqAlgkpdKgR3nYSCWAm5DxQtAIZ4FfSZl51fjZ2wWOv+gibXYePBtCCnb8YXcdR
EXFPuAct03v8+2LavRZ2aDdNPfbnRqBMk/pMMDT7iXJHWlqIf8hpUp9eEJceHmBxY6MfKwilSGj3
oCyAMVOkY7qvdLpAR6O2R30LRtc+nVRb3tgDigp+Quat/hDUnF8qbfohCj1wAumgT/tdPiH8OPdQ
qL70Dr1RbKR2FZ07mh7dplNv7IquKO5z3ZNXqfTqwK8qV9wOUdVM+5E2fHC0Ok56b/SC70hVzreO
i4Afz5kATjH/K4mO4jfh2aX3H01r+jJcxV5r+e/nApRtzO4FrehARTw1ffMcJ02S7bxO1QwwPMyO
O5GCyPczwfOzghqCkLig/3cyxI1GKlTZUtGBQ6xAoTiKJopitpKwuMQ2JJbCYsPNS5j3l593IoDF
5HbIqox5nLNj1JtQVJYSMpOFAQYRbeBXPUFnXGelOGEmrfZD3plXeeiOZ2iZ4rt5joavgwGD9rUf
+F8N6icaVIJvHebE/24Nr5/ap//zN+rz4il//n//96iew7J4K0H9+Ud+SlB13fliIY2ggepJMnQX
meVPz6S+qEkdmsguEz9X8F/9j2fS+YKkYolFoEG/uONpBf+UoFo6iZyetQziGZJajvD+iQQVseCv
fV4GcAxtJF0Myiwb6d27mVTadAiAOi++TIDxMrVBFAuIRRFre/SCyrKuLKemfi6BFqttECA4YaLR
x46f8hwN40WNjKGCyVSnq6aNcdFcR25GM+DednsNIKaTUv9WS5p6CDxluGyzWvyAGjeA5iDqCjkD
tDhUSUanl2BSShwUbk/kh0UjFKLvyYLIfTHZHZYrr6ndb9rCDBkdNzyRqVWjww9nikGZXUNYCnbh
DHTERM6PVD8u4fiYTkfNbcDm5KVRKdZP0+JlKLRv7sI0yRe6CSHx8sJZiCfxwj4ZFwqK7O3uETaV
sbFE5QEtKZzoWr1CVJqFp4LXNPDWbGlpE5oVZ4x/n3QnlFlZtfYI4z2tA4DLfYygPhycb/GCc2nY
HSUXUJ+1NdwceWRkbw10tMYoxuOzuBvZ0cOG8vAxAlJq4+lG2m2L/BfPzkMwlYDYhNfTBBuD8EZa
JrrTppxQmE58/UPsBGBGh3F8sKC+2XTuRzw/wLY35DZhfhI6mVJbiawqXOGwru6pXRjOhTXlGaVK
fqI1hVh2ey5qjjyYgfCkg+QlQGu9XiUE/C0kmKiZ1+TiNAp0PxNceuO1c8mZGAJ2GBZyzBQgg2LR
mWDMlQMzM4le5MIXihbSUBNbuMdD01nbdYyhp4zkVT1bI1VFlIZrY2rLKzDg6mQqrWCFa0C/0hbG
UdHnzklgkZ9KSQYDaahIpBp5aCC8LpikaCrJyFyFE3PgbV1o1ZkVimQ6F0WHl+AEX87gVv7/Z+9M
luNG0qz7Kr/13tMwOODAojcxRzCCQ1AiRW1gHCTMgGMenv4/YFZ2pdK6qrr2talKS5NSYgTg/g33
nuvD3PS8LR+EpNohyE7fw1+PyiMzZxPGms0AHjiBF7tUc3kjz0MA7RSQaIFuFZSPiZ57k898eg9d
E/JdzWavHnNdkGuh8HHpp6zuVYXLpSGeCpwgBaQBcAY646iaDelqTXlKyNYiflCH0QcrPzDTSaaQ
HWbelItz75A/QrziWN42rOnOfdFGKF+LAf9SxFQ+bYZuO8FCmo5EgEZEPSxWqxVWioWWCFUSCqsB
nmzVmuRcrYc5JJzGqHMFiiKO7+NxMud1VPUsT8o6yHmzA2AxK1tPcbuhDsPnpAPd9+d5jruKHDNp
r8uIb3Oj+7w3ATyJmok6lr0QH64Rk54EnkxdgGkMt1njGPs6Vd0mCu1w4omTcAUSRdpEJlR8K0rk
Ibs+CABaoNp36w1I2OGbFTclTfZYQTkwmiuidMKx/U68CyQuvFMUiiPZErgwbtvSbpgkVoxm2AxM
5Tes14ZceVMXfZnBgpd7/G11sedf4g3zBcSGAyfR9Mi0j7oJpWVLqFWWWe4+MyILn2QS2MhldP0T
tuhXpyNUwMaTMz+CP+31YWDBVB7rgMWLp4V5YzeNcZmDBDYGcX0FiRF+Qo5OyGnGxgvB5VQl+3m0
vVMCoB/w3yDG8TyaQ3mj7KaYN/xJ6R6CabNoAANmKHxX5Y5ouGRj4bd7EBoM+87uIjKu/MS6KV0g
dLaXCH8rYG0RERWNDMdmGW8MGyk9A2PaqLealcRrYrTiK5bW/qUx8CNvAbNL3jU5ksOUzPY2N13R
HutwafztLmm2boTQ4YZfILuVKbQgg8ByNcgw15vz6CQbAUJrPUmEocYKLaHsN2PnRmurcQ3wWm6N
M6zodX9g2AMpN2jzIWxXJVkyBJEVusMaX+ARNXGQPTGtfpY8wuw/mpEmwif04oBqWD2A/zc3IXTV
TWvR/Cu/UMYWz5y1zQS0c6Cpw3gt4A7ekqfR9WRIqdy8AIwsL3M7u8neq0r7W9WO3+hHQeKSG82o
34yDzFv3vdE2q65Pxu4CFs28nSezueZJSTeKh2sMH9CkBbW1SmQ2zdMht1WrHHRIUE+DU9VwatzS
1Zu7/9RTRRu307+qp2x3ETL/43rqtqzb6P9tXimMWcn/XmkdP/77v3DdLL/xb1WV71I5sdRig48Y
lCKZ0umPqsqQINJdSD8Wku4F+PP3quqThO5y/KF9Aqu1RKD/UVU5v33afZAp/M4cMv+dqgp1wy9V
FQHrXL6LcJu7x/FAof9le069pxt3VNZ5pgALZ5TG4dQGm9IidWFqLsSB+lvAeRnuS861CiyQPb8I
C6PvGjjyoem1OAf83bdTxQgknKoSO8ncXGC/HVhhdycPDNpGEsh4U3aFeKyKRq/LIhQ3CESJKgbK
8th7evxKsGhbrLoyEXtTV+RQNnBF3YZgNP57JsyeKi5Wfh/Y+6TykXvzewjpCA/4CS+uzTWMgozL
tQoehrm6477dEHtNxmquzUPVaHuF4oMBWeaeTIm+vCMxMwqrj84xB1a0GuJkXxOxaBfTJeDg2Q6t
wR7beI/gwAKJbcSWYFhzNxnzvGfhQxUQWnvYMMUz0QkJgbopuYHUDtlY39XpxI4ep/ZrbbX2LlO5
x25E1wc7d/nzc3MhS4LSbAsIGViP4yuO7XKTmyT5sa3yGb/DGB0051XYJnf15NNeNem8zavYpLek
zKPYs1F4OvYmjBfpDvIp9hlZcwJFfolMP8DnmF8XoyVaGbX38+6gWQWugsxiYeYTrSOJZNpYgbEX
SF8QdU1PDiPldd8uP4ROW9YXKBCyqQvXwLTZzXndW974GwqE/KSpNW50jXDWtlinzWon4kzvnBnI
O4lUAiajUqvKcQ9+4J9afL9rL7U0y+RAPE12XK5so3OgvkHntbtx3DFi81eETk5HC9bhF5Xo+dgQ
OrVRsK13zWg6O6sR06YZDQkd0EH854V7znh4nGi9t76ZfNeMCG8YBh8nuFBr1nkwKwnmpiwM95GN
1NsnAYm8RLFNk+oLmMsnb5zPicVQK4TCuRNFbLBKn6O90vnrzIyIjDq5X6qg9ZAM5Br7iThVlv9D
zoKQ4N53NjwTXzJY2O7AI8G29MEvk3LXhem0tpac2xS/XO9RycgmM0gZdY6VlZjfJ8YJa5wJN6NI
3+ZJjtsx8vQ2iZPp4BRIz+a58KiVeBbgelUbOLDyAPQdXi+7+7WR8e/YE3wTTZtvUjUGG7doENKW
U7U3Pb7B0mYy6oLn2gV28rW23PBSGFG+s703QF/GaQzJzIQjKL5k0sybNZel3Kgsjq8MNLx1wb25
StIldjn26y9GARPRVH56nSFyoBKYLw37/52XpMNi+XCJNe7yDR4ttS3GxaFrCeOe2nTeGnOab012
J2ui8qxN1NrUcyCujiZbojVec7JcrZAsrt66YRCB/M6K9NdFnrKDQmuTVJYoMME+ztshr9gVgLJu
nMT4OgWSWEjBVCbvie1pI63WfjebLCDS4jEV9nQf6M44mW0zMOdyyQ1AspZGW1d7xFW3ubvusiLd
2jBed/xVu7MiV5BfKM4FKst9mbq3QqZvMb3QOingXPcVwRAd3eJGzXyeem6cg4qYBaOt+slY0tsw
dCOwtZ+5pd320fDiY1f07smjDl/J2rliDKvQJVCBRBSRq3nI3I2UY7uyKv+9a7NrzKAP+/s9MegI
WJLY3E+x+JHLedoRiHlTt+ocD/x60pT2A1InBjNFwZwPSjjLI03cLVb+iJYcyG78WpXguENvfqT0
Hg+qp5jJUiVWg9e1a0Rw09aKQazWRcUjFbr1ZbLUrsutV7+yNQlciQ1qq3EeAwtXU658BDgCmBrG
5lFWP/omozOep+CWsSiRBZlpnsAGpztq+36bThowd4t7fvBz7wCb4o5YoO+u25yTUCbHxhmf0Liz
w4hdLKWT7R7RrhRffL9/zgKs7lqrH240EGgTxO2aGfEXy+xulGwhgHjWKUb5TvdSZpeFZ42S8T6L
wIUFNkBNEj9/1nVnbMjPCUj+7Ci2JQYfnDtkDaJOPxPRVu/lWHsrh970kDG0b+zouz95/pdJTgdg
KeYNFRvcEaK2d62XUVB6/InFPH+pehnfs2U6JyaX0Eg8BjG2Pu+zGSKn7xyHbtB51Ex5NxTx8c1U
NUf20UTi9CgMwrazVpA8jE2UV+5Llo7fhqDrDmpSHyUO11UUZlDCrXbYE5Ahdlg0nbXKe/+uzXo2
pkBFK8yr/MWHi4bCt24dixYxuJYJCQiDG+/GKma57Uo2r5F47ny4dZUYP+xYg9/Luo4Q3rnmrCEX
YwoC98D5G58i9PL7kMUpMDiClboaNoaXWfaeXEVnF6rB3lmZttej1OY+VMkzsxXnyJD3y9Q2uN2r
eqVF+NMWWp2yIgt2wAAR0mjX3Dkloh1T5sbJ0wyAif0lTYxTdVe7dbkZvGm2izcc9kX7VcZt0NAc
e6i+isPI3ov2d2wrnG1PbdDnileRaW7CWp+nL/fuMOL7A2MdpjHLS1YmZCjah8pCdGIihHCt4Kvd
DUxX0hXiYkQmW6cpOb0Rhs0MqxemfOBcGaYqt34pe3IZixOxvA1cxQRRn3JW0E9igc6i0PVc178H
ef5nXPkvymt0oYs18x+X1zevRfPa/Lmw/ttv+aOwZiRJ8aocWAqY434trK3fKFaRSXqLWRYb698L
a4aGfyukbZfxJIE1i4nXJcRS/luFNCDZXwppB/mNb1OoE0aAtdRy/0rvrDAIZEk4ujc5Uc0Ux9i+
kQOZwzRU664Ruq1wkMxBN7D9scvgtiwm06GyMkTtE2eF+/4xIwFC5Kemce163AIsqWVw8IKOK66z
F6STqkAt3qYRXYXa5XWfy+G2ZawfjSi91CApMtBthTt4Hbl77mXVvKfh8NDKWAVr0xIkDkau2mUk
Ukw7rJmMBefpUXgzeEuQJDGmSgIPjGqFMTCZ95ZZLyK9kWDsdcKIjCASSJ3NIau8rronFih9rKvA
f2my2SY3oqnQgNc1kcg3aHciRG6T/01QnJX8EZM7b0c/s0B0sAVF6TEVOeyN2LtLwX2+VJR5MIPL
4TvE7uSenZLagVoBzg3hul0RNcilV9rowcnJAACTzjnYIqIrvruNU32zGtsqVyaqund4QO/ZON2y
YUX62KdUlPxPcOk710alA4uGWba5bRPbX4+2kS9WUb96AJIXDWtjmjAoDUxDObnAZa9KDFasMwLc
SoPp9IdCzDme2q55GqM8OOJSHPbzrKYHv7GmkyD/mQUNaxaxCgIRHygO4g+eB+chSTn8t31piTvS
Czw8RG59YEBrMrhriy8Rh9d+Rlx7X85SrXtA3OVaeq11kRRGz4LKXq5cgH53RNh1G59MOC5kpY59
bM43GWDtfhN3lIemVRCPC9cUz2sw7mygq6RQJiNA/qCav4sp1zsvzsQeAvdM9J81vxu5pY4RsQCP
s8Fl3omqPJfs1PI9Ze50N3azCxVhN/aytThG//j/NmV7E10YvGimsLGRq5jE4N5HFHSin2JTfmIp
P2Q0YiioE39n1eIKwRu0OAEFWTNQG0aBabz/Z2DxfxlYmDZzhn92oh6gI8fxLyfq77/ljwWQI3/z
liWOYlfKxnchY/4xqnCN39AJkOUGnthZ9jz/c6JaFmFuy86IKQW+Giw8/3PCmt5vvuEvqxoORnMx
9/w7owrnVycYgwjE9ZLGznJxZ1DgLKaDP7kisfVmc+KE1mODrgjF2pwzG+hN4J7reQlv1hJ5YRRn
9btWKD6jKBVXctSnfSEFo+ssBvVPp4ZeFEgVhw0TjNYXpIeNPYmWhsF/B50wAnzRlyyZ6lGTKMTS
/1hGaB07Sebap96Qzma8jxZ56aeCsYQ8fEU4OB/8kCDdyBTdj2IWQPWwIMg7McI7GosszlYRAZev
fqinVwWCKN6EER8bmbA9e9s6reedyozq5EzEw5ITk7yyjplIl2LbjXZhepkoP9a+DlO1tqe5/dHX
obmydCaPIWiMhzByEYKJmBoI/cLXDrF4uvnT8/K/eEk+h0F/t1p8fgWLFYdvlZw+rk4egz9/Bfks
Jac+uty5tv2jY9PBAxNjdeKX9LEr26pa4kus3L8vlbbOxWDxo2nXKznHU6Pfz1EybbnTEV/NyKtm
kGm3FuaCDxKExHNROc01gq+2deIkuXROi6XPi9rsKcsCbx9GZI52IPfuPK/+2mY2Llw9nLElED0V
WXsV+R/UhtXbP/+h/V8dNPzQ0lDLAwzuw6CY+KsNUDM3CgNDF48EuAQv5vLth2VJ6oIlwWUpoz52
iV0f82Roac6LHHuUaOddYxO3Onaj8aZTk4/Bd4bxLgQafBpKm5Zq4p8qrP8/LF2aN6Gwhruoc82z
HVbjveMFTwy7LYgtaP3TApiXm2bGgXB0PGGiFvsU9dxmYka5nQ3Ieyu7NfobY7Y/CMg+D7VlHoh/
cg6TVy+CAvpo9inpdnSAj7EmjNBovGTaT05SlsN7HJX2Kmvt4V3XLBnUlNWHujX7VRBhPdR9t2vp
Oq+8lOmt6gUvU4OVPLU/uD4TxIpB7TabNEEx4RGHs45ZCnWbOEaATqfv7425tpgWIk1UBXK5seBb
gt8YJ5c8WiRItBlw7wr9w8sqBA4FnhXGOw4k9BEaGAC/pjkgqYm551rjEjAAufcKs784acUPZ9ld
lm+raE4OE04bfz3L0LqKuB3vmtbkA7WQbMQzydSDs7ybIp0fciSazzJqqjcfmdBZytqnAR7Hf5UI
8OuZ5RgGORjgz23bpDoEp0Al+ucXxsJlF4S9ElfavfkBdWaxF2aTPU3jQOSwglKIxZZnpy7nd6Ty
mFjaRk9rnMvRR6LL8XZpYE5Va1TPqpJ6k0WZsa8gjo9LMGzVufnXvOK/kva1gxujBwSe8d2fS/LY
V0aLkrxxwnE75aV1HY06lSs18aNOnxnWEUpKjqtp10vHWg7UkqwbR7fm1mmFtWUxitw3Gfvxtk7L
+eHzsdUMX6GVu9OlrhzzbGqg2ETyGt88kTfPPh66Z0qk6jZuYtjvOdL+CIJ3Eb8VRronxE/k6270
O+Kkug7jyzQDE0+9iAWuUZXT9p+/up+SgL+fV8vHjyJhsSe7EPwZsi+v9p+ujKEyGxHONZLimknX
psVguJrqSjwms89PYCasgt2qEaR+xURcOaP2NTH0EDL3HgtDCDi8g4RbZlVw8tJev6a9i2nJR1YN
8ZsszBdE6/wwhpWZAPI68fvy5R+iVf63H0Au16vp4v+A8vCX56eY0wbRQaiumQu8fkxMZAw6JM4L
oCnh3AXnTFANnBeWyxFTRI7Yul6hX43AcG7MwQ0QV9c2B/NUvtqjMs/ugIgxshD77ggaDb5kqkJG
FBVh5q3++Yf/eR//5cNH9qFQ3FmKxI2//t3RG8QEqAzOtWQiUqyGpgl+8jQHsHRxRzyZM5nAydiM
d5nqi32LsjEmr7lwj56O+xN+L8Z1vlUfM2dAMEg6wJfWzRGEDhJ4e111xd3sNfFZWfz8A5FxKMua
ofkJtl7zFcXyrQmG7si43sOiVCFS75h/F3vVKxL1EpTgo4VHoEXH/2zhYDkIDxlxg+d7y57Z3WWN
He40CoEXLCbzvh764Bhjq9nOhSpIo7Ks8YcJ475eWfmyO260ZW5nW/s7u0zfkDAfmsguKkKUtD6y
jwxeCsWrTk0w3uOljteBL8KPmlhI4n5S/mVXpHAUx9q6ZhZawE2e2P3at6row9BskhOK5ReevP6H
zPLlBFk+mkQFJ6hr80Uai4xN5px8euErkGKXfjFo78KVrNz4m8qTd7tEYlmF0XhMB4tteG31pG5l
1jkah2bjqGy8JX+Cu+SfPwgUibxmvzwJYAKoGfB2k91LOfiXsoGzOu+atK+uUWa2ivRuXrDV59mc
DSMmUfyVaxXRL63wS4Q7SjH96uKCepjR4KfbMG+OkagU7P8kQ2NN64Dlx4jTdY/YdcmFKnZEQS+v
q6mMt2kwsq8c/+2bNcj+RxcrKTa+6+QKP5CH1aCgHLugVnC2uTImngNZEFGR2VmQ7TKTLT3KX9Yl
XijGzTRrdcTl8pXJLuFGCkMRKY90sfgyxAOkoQmXUWd0H/h6OCLTAutoiU57NGfwHby1B2bqS8m5
fK/Mm9pnVsoHsitI2x6teN769vRsak3OQemRXGVMUb5qEl4IcjF4WBOrARLMHOodnz602b5PTyXK
usPsZ8xiEbdX+7myovIC1FWiCe3S6Il7IH5qRAIbgRkXs+AyzpPnxsNnyPy3csNDRN2CkM/mNEAq
SkyYoCe+in5YChx0wifDI35DNLm7qTGxhaSodu0Wlltu8OMCIlpl5SKqJQeefw7abtEl0ksGa5wg
Um6y2Sy+hGHbkIAouXVmM7HfIjtgXxSark5vBKg7yh9/ekCNXYrtHFbGWw66FBVSBTR14mQ31qJg
MBE6Q3qaeBA8cmlBMgs50Rs70FO+meWMLGsyuvkB52SANEAl47Wmtjy0i+5jxaJi/knT6h0RPQly
+vLUZREYsKFAgD1sCRf3CQR2Y6JdwXisCIvgKYwrqszVCFmh9aHErBwdMEq25+wnU4orMSFZvHYo
W1nRof9fZ0Oa3yqVR/cWQaxrLgOfT8af5ofPF+k/s8J/NSuExEhh9Y9nhccsi1nJNL/0tr//pr/1
tkA0sVABBgTlz5rqM1r8b72tb/4G68qluyR0B5jS0tTQM7bRf/8XqQ+ImhkSwlRR/PdIffjz9BAg
F5gAf+l5DZrlfyMQArLdr0ckc0rwnfTQUPcURIbPJuRPlUrsxuQ2m010GiuTMfagS+JHEtwRulJk
PE+jKXEDJz5bhYqqbMEfEIrNSh4YSMMTeajNHO6PV7LfZh4lg23Wl1BnW8MYHzrG23JvJkjSHlI/
qZ8rJPLOGmNOmDAWyhBr9VbTE5EJnXxFuAILig7itsTu2blnP3EVqXZDPR85kFvJRLz0t8SI2vW2
x/oZre0BBDD3u+5Xksn9m59M6h1aeQ9K3Md8MRs2WjWdtc168lB4bsxwkNbZt9po0/i5exnowVZ5
35H7YokdAGfA1iB5DXuD6jV+1EkyPcAFb2/r0MoRxeDZ2KqxFGwDvDFkRu8YITGvib5mju5xFQ0V
UcjldEDR6J8sFtU3aDf3Y8wMahWVcblzCgjtVhMh/G8HK0Wh52DfkK2ynjMfxEWMOunRtLDo+5H8
HuK1unOYZ0LItu37zkrqY19OchOZ1n3kzlyfhau2YoqJVkWddG8rkd3axXB1DMIsnSzDiKhHFb1j
PdJ7CXFzTXR1emPmOV4j8NLXvqYAXHVRHF6aDgXREC23EuGD3dkYtiw0ylv0YvnPpHf9XQ+5btc4
HH5hrZqr5frvThCUGzPAgeOKiNyghv/Bf/HsS8FKlGjytc6cUz8g8VOYYx+TurGv9uiPN7ZWw33c
GDgv0+gtgWz56pTusCEt7oZM6mnjYAxZUbrJVe1q8dCXY/6Y1WlO1HXW3Fp2GlEOIVMK/PShzpL2
VowpE0He2K/pOAcr2VgjPOsm32jIB1vT4W8qcDltjD4Iv8yeQtafeRVGiaQoidgt4FvTpWpEbFFl
nDjfPzJ+PVh+mT1QLOJmQFfqXxUG8AePKeSKGj8JVgsG4FYKsswTTZRcitdqP4uuuBoWT7Ryu/aM
ulLeTNSKurblzuSxv5SwV18IAAcowq2EliyJzI2WaUbtZvdyU8HS3pPYGe5E1d248G5PRuRe+r6p
8He4YPqr0iNbKxkJXCyynhuVZxBH+4RZIRDtmtL9SRAFhx71Cs7E2AXqRva4Gpqq+DYNXXIf2fWd
YM5h0pyhSpVXszKybeHp94ZpOaOFEs0E5AQKw+85CtUdSv52IsHIunEksdPF8k1NHyIMAGea0K7m
zniWnT+u+8kPDnroxWXwfH8bdDrcJIZ84TBs7iydjzvR1CVE39A5sqaUTxLvJFAAJKB5QB0pbBIZ
EnFSYB1XGFhe8N9V207l9Z7WwcKxc5rb+NzmLVvJFmhiEd8igKMUhbmNpTeH8IjscBh0vEuHZFxL
MhCv7PWzB6bi4RFIFS514liP4AHHh3zM5n3BZJntr673czq6F1n3eJfs4VhPMkg3g9kMD/QAT505
iYOokFoO0owKXrASEZwBXJ+i1t9UJoG491Mw2PmZrfxtXntvVGbO1nVn/0tCHOQOSmy6SGiD+8n2
4jsnal4LqYlprhAazLH56uoenHZUG+33puZHxm+tN7XOrJswK8jetRweaSPM2JLLDPN6lN1PHLtk
hnHewYTGxUXSxvcZ1TpWPM7nvuMZZMc/sWkecdvlQN4fq3p8LAxGIqFX5HeIgwGK9j6BlPehE5hH
WxOGuteWVHqVOT2lBbvTo057/K5x0cLU1IV/bRP1U5cEt4cW7pUBaTvuTM9kJM9GyGMIV+RlsJYx
OiF0ip2T0PDHrtiZM353z2rz3RRhMOJwB+Mxdk9RNjWmPEzUyacc5UjH3SKq91RgUWSymQBNGaPB
Ihi0JnJglZSjd0g7ko/Po6zdh5EL+9GuA16RdODRI6K6d741Zlyfohlh2QoiqfPW8vTHaxM+IgHs
IlASH7ZW1woMB+mgplGf0KF5p2oKCD3zkyI8BFV7nKC13EVZlz3imLbVqu7hhkRpwIPrz0P0Alin
2faWzA9mHEav2BoMfwXcAGgb2jZ5Du0aobRiweOiwID92msibge77/sVU1PxoDnafxapRCprS2u4
tH3T3NNwVQY24YnUXKpboO+YeO1xYZ51zwZWuteqNuIX7mR02cixLo0953dB7/g/jTHqwElkgU2J
nfbPIs3m29xQR/r+7Eee2+6Hg6SJwpNxWIcFs8+2IWSQo1P2x5zTdt1QP0wbxnIs5f2ATxF2XuQ9
df3knFmcZx8iMZLglHcWgB1Xx8NDUEn3iXsE9d44h7tumggvLRWQffC0jBSOdTyO7ylxppLDKAye
AMT0C+EMuWw+ReI+TtwGIqed1y/AJ9JbO2PwwFPcsp6y/Hw++l2VfkgaL/oabGes4y0CY4vgmJpp
vjFTckI2uiRJbq5sHE/05t60smCR5NvJ8o0LvfXw4rAf/RF4UfWdkX+/K0RCsq0IfcRgYzWJEzOa
/h5eDf2F3dTiXRoTPGKcjgjB8TIfOlTp9UGJQX/3w5G+fGLFetQms8wNYqqKSQCt73PlxRLtdWm3
10QG3RJIaFe3bquzI+8c3qjOMpi7ocOqVvzN0TGr2ngJ/DaQW0Rh6bgxe+Hsu0zG14AgiD0mNLUu
uo7MxcqTCcGJUYIkw+wR0KeWOk9DW53MqHU3rpYI7Puu2WQWD5zKNDYQr5bbynAQOCYWoYQR3AZi
M/QDi8V209BGn4m567BjB+DXRsRwx0bJuljlWVG/pHWyjNnDrjEZpjXlt3SydLFFqTlVGPmr+QcE
IPsSGIPeYLN5k2Hkf1VMpl9LRP07OyLrYMMRH+SEqaSlYMySciI6hJEcY2w+F58V5PfeqbODjtBY
I2RzZkSD9mS/qaGObtrAtJ/8NorilZfbIwq8GtVRUaLox9/FP6Zzl3oHvKnT1UsDYglGJiyvvd/j
vi0c/T2UQfvg+K1frJPRMl66mQJyizS941kymg4xtjI//Mqqkm2Qu6E4kbwUfIOZUnxl9eE2O5sR
wk3XEMbRJ0JgRWb7zELUTo9JmN4bcxd/qwp1G7IWLaOcxEBPoGsBoFtMrf8gW9+47ZQMN6HP2pL8
bG0RfUNt6Jmh2jMwIS7BqXv5Bg3YQmxJX/pUyEnBrMwHoAmmsM1pbTaxgUE5DG8bYie2A/3v0Uoy
9hzSaTeztjPSHY3ubApEZ12d/4gSq4NN1bkomxI226u+YWCQum39NXRU8MaqPNj1pPSkK77NuVnr
WnaXyBpTdjx2Cn4lcAxElHWYSHg2MvnQuGyKFamzBeqbKONoQRVUMlBBQzVmX0jGjvZG7Aj6g6A7
15oAHx5w17vB7OSvQ1b9EUp4BGpgmnYFU7WDF/sVXCsrTL81cHtZYwUDs9Eodtpgq7Xlbqtgnm9S
YerTwMrwzE+YnS2MPO/BHLe7nMkLQJOq34W+XRyrLETDl87Pmpk3uRdoCl5Du1L3dlWJH6YR18f/
dMn/p/0vmyr603/SJZfD668d8udv+ENPY/y2uOP/J/jwj+7Y/c2VYNLBPmBOJYbiTyJ1e+mOTQ8B
OYg+aIqo3v8QqRu/2a5aZn102hKYtPvvdMfS/lWkvmhrYOWhq1/GiPTJn6zXP3XHU962faFiKA9V
Pt6IBKHjkFrpdSRb5iMv+vmIiIJ7Ces4d1T6eV19Xlyfd1igGnHPe83NxnHW30u7DZ7SmX7mplou
waiNk/BI+Cu3VFB0tlhjoebKJP51y0ukniZSbx+6WttElE95Bm4l8bKPfrl8+6rznqIRkwauveV2
bj9v6mK5tLmDjtFyjffLhZ583u14ZLjni+XKR5OU/SioAkIs6beJP/ZgBCp5pZChWuh6HfxslxIi
FP0lJTWNE5iV2cu8lBrErPbPY1ihcp6a6KewbeoRGBvgaepR3Wu39/PNONnNPRvz8TKrmiQLn2XF
T5UL8VAWCQm2GOnC215YwO8/a6GQKoPRQ2nLM+vnFGR7Mpvcw0MXvc6AXg+ZixnI6YPoxZzscFzb
Xu7tm2WesaKJzx4nE2ZQ53TULZD0D/GA7hpHtXdy6NH2RjlqezOTE/aYRyFQDuiKmUKVx/lG12J1
1M1Y2MJNIUv/Y8LdqZkW1MpYc2HRePl1u7aClCTIIE22SWMCxqErxi1ejf7NMqb8nJgwa/U1Vpip
hA8HXaW79iqvDjjQSFcTRvMWicBr137MtHEtZ1c/VtnQnkzlUR8h3Hko/Qy3g9BFdmeqQBkYyefk
jpVXiZHfUf23rDMgHnSy9RgqlMgxo3kaF4+68k+24QYtfIoh2Wa4nu+KaDnwx5hCxHYRn8thxB/K
bqk9tUlOjKwbjeG91+qfcKem7mC0cxVvBEkPPwEYZBIyx4zKNpZz+17UtisOLFCyp6AbkyPbvmrL
IitZwFBu/6rJL713h5orj1t25wu7VqvEruydWfoMVEYwxndz24TJU2Wkwdg/oN6My4xJCY3vXpl9
fB0mFd3nlj+Z2QffLhP0NXSumM+WKXkkmjP7pKmMbw1X5cFt2FQ+roWSgDbZ9i+DM7C9mUzra+jx
ZwRNtQHW+yibETtFQWb8mn1sXxyCwtQ7UVJ/0OmTe+Rb6kRhnu4ADeS83oBY2WwD6kjRFxdcQdKX
5bYxdL6uWjPYJVE6ESaH7Spml4gF2M43RFbdWK1vXiAyEYxQyqsh0fUOhnOetQwYEtd0LEYxHRi2
8LmjedU5GL8p2BRezRMoi8q4Fcx4XOTtHbHIdeDv4mRuT1Ze51uE+Qrklz+cO4Aym6HK2Wc6tHMr
cFjV/2fvzJbkRq5l+yv3B0BDYMZrIpFzZc2s4QVWXSQxBObA/PVngd0tsaWjq6N36YWmptXATCSw
Y7v78rOD+e1kZH3xMAss2Zu0coi1ZmX3oPnqfkn4YErKIxfPfMYgsnFyT36jUtjawm0hS0xY/0nr
jfyKIOIGquQJnE62eASyw13LK1gy+MzyG93hCB1JitOyMSYzZgDpG3p5Z1rlV99q8yBe+GBrlXnI
uvjBccokLJALMESXjFr0QdqbSeUocItTBBPpVV7tanxCwE5Yxsz+kZ62hfYIZ9h7RmY8ONCSCEws
MoTaYR/B6xWhg8gzbWJL9Te2L/WwmbLpMhesmojfWihNdralEYWiURBiJ7fv3CcsH/25Hp184ial
uKew/+JemdqR9qnDaiC3I+PlVpcoJSkUk7tl4N5IRZt3wA5nHXqMdZdRaP4UxiqedpGxUOdAS1sA
zAtcbiqba9EP6Z6K9HW0MT50x583fZwOuykC8IOXoAsLNdA+Z/Ki3APEkGGE7Rg6aJzzahtmxgfV
03z/MyVZy2tuDpyd0wk8JcoUvXBsB24z5Y3fBh2VlZj4sqf1Ww91D/Ems9x+h7u4eGUX5N0lHS6f
IObtf808git2r11tOZW3YsCFPuex/oTDMv+hZqt7c0VsPbrUnd83DVDJmd3PLq+Z+wZi2keWNfih
c6nBF/eo9QjMJO0fU8usTl6izA+imvPBNJvxwvm0vPFErQ4TGKxbpWzojl3T86ka58dYFI6HM0Wk
gKP87qL70XBRdh4d9IQU4ZApua0gSu+iPL4VPjyXFEEO+1FPZZocPJezsxmvxHjDQPBJlpOe16BP
ZFZcKWOKnpOSszeKv63eMUBirF60Ib0Yg1TUiUYN9Wli+o0+RBkgki5P5mByGIgyF3tlnnbkvBv1
3ODluSwMnBcOBANhBUfPuN6a5MF2evGIncLYLVVGzGFs2H85c5e81E2t7szFwZOlqohA6Hq354k+
fSRwep7MxMKVhbFmYgllStQZayHn23ewXLp7MuEqg2tniq571Rtn3fzOziik/jpr7HgOFVTB9AV/
RFR2QVc5PU8iqXsZVYerx7I0+yLEn9tsZ3OYirDWp+Wb1w1OGMm5RGJNuQUneHsHsuBjtImTud+P
evFE9h0krxxhmsZpdOStzLcgQvJ74s0dy2T31MdavW0gcQT/nY//L/OxgXMQ+8S/no/vvpcl6u3w
UaZ/mZP/+MI/5mTX+kJvkEehAD44OLWrXPTHrEyJGyAlIagVYuEObwYD5d+VJP6Tg4MMN8c6zf7d
JWn6X1xax7GDe5iEflLJ/wMlCTPkPypJ2DApjhBcyHgvsMD/1fOSF8TOi1onRoa+MG+BVZBZtvPR
vBrRhG6DsxshuyjSttiNHYgtdjItvgSvEvpuadqRhtdcBy+Etwrgd4Ijk4pW+g23rf9ZD110OzrO
fC4Y0LZW2k8wqmAo0+WrKRVmAk1kcXKSfpqphAbgc66xaOHzNcI2SxbsT0b1tVUz2ISsSa74TfXQ
1ZblOTI0k7UxHJ2w9fU6C4ERNI+xbKfyoDc+ECgx6e4HTkt6ZqUgJLipHBNSL3Y2eoR6InDMyAea
e9LvmqC1ZsQRcTPxNa/2XGV4pjXfuiSM75yAXaX3GwQ5lbNti42w0kb7zvfi/IwZnGGvSrobLGJE
UaNsgfIUgYOsumEKPTALu8yNsyGweVGCiemYPbejNnlRsNL3kYo3Q26bz17Lyyw0F4EJN6d+Kp24
D0vXsYi7NXGIM9XfWKklTuPiF3edZjq7zlmKeyq6q7us99rbBJSuAWBQlid6ZoAveOjrckzcHQ8P
vQs4btywJ4n1cHYd7r2tJJsfIIW90MjeXfrKeuXp2D0KpTCce8wzOZSELK43Re9JUMm9+XXKJSjq
3vT2MP6YLYYlim6siizrbOowkyq8JbY9qIcVcc29GArnCfyo/oOgQRlahXhwhzvMN+VW0Re6h2Rx
Z/V9Wq2wB/MqNNVzVqjjZxBP0+2gMjvgpBBqUAUDu0Bad5Ou2JvUxJ78fC2qrGFy2Xpn3UjLeElH
y9lKKmO3s9OvAOY4egSb34SOZhcHbqOBjtoRSJllD1Hf6Le9ptxtNK0lQrCfZGZ6IRGJMUh6vdpG
S1Vgwxyq6JD5kb3DPCd/+OP4yTlP2wEgYJ+O2VQ8cJHjHOAGfVSLKDjX+WaItwXKMzR/cpb2fcXV
FqAzn+m75ZnnATDWEvW6FCnYlsnVaNd1gCnNHr+lgnwR9+wrRS/SUz4k2ivMnPjI+rN5sPO6vpkh
qJ9cb52WtWQOW3L+QQ40/GoOqF8ll+24mZzZ2IOoA5xVJukq4axtfQ4GXCTv6YF1IyjKOLWqeO9Y
xRyLZ4+213SnfDES5bPFYjk9nb5JnHgPozOh+ULC9b3+0TCkPT7a5D1tgNUNFImv8CDjLNTtLD07
re7edx7dDy+TtVDO1ossN3elX+GTAI4+8/OH9Op7s/HimwgQmzwT7RBgI8UqZYlKs/EqmmV2HClX
QcColox/TYa4XO7pV22HxyFNrfGxk2nP0i2OGf+v0tSH7E3Krl3KLQe7koKLxFZGMNcOYOYBPZE7
W5/G8VvBjp8q6ETANZFaVXB5Ep5m1J8XEScburLWJCPHmnhLyA+iSlOYnYwPc+dZb31FN/WnK31W
Ym+8Rj7MBsqoqlPalSZDbhmBCeIPJ2KvqFe2hoqt9130VMreARqCfxcRuWuhfBsaE8Z/n9T/lyc1
OyiPR+e/flIfy2/pR/mXh/QfX/On3cP6sm6fsETxvIVvQFTgz2e090VH6KTQ1HR/2jb4qz+f0eKL
a4OxomjCJt7FQutv+yzT/UIoiYoB1N3fTSL/0T5r9Y38aojD7WEKfot1SDAcz/jHRtMe30G6JJO2
gjKnLUTf/MPOcArDZdR5dCbLQAx0VjN+4B5TViBjPL1O0hY3ixNZUyBoaQxhDw7f3F4Ut0s0le8+
DKFqE/sSpCVfxfqnitjGkmd8L2xM3azyjNs2HZ01TdWaN4vI8RszvsdFqKjw26eO9+gCfXtop364
1YePomrZ/mKR+NoNOuFImQ5asAw5bkgJ6/dD5V0xwUjR8NBpZsyHYPJLPi5mRydeWDuNZNciWTyY
bQF6cCbvHZKWSI9yaiZ22bnf38QI+SZb8mixtnZreKAHKs/FHMFjGEq/R6648VeKMjWiycXM3MEj
sO2mtJKUuWMGnIuqzxU0+1bhsL72ataD3szVmZD7+AmcvHzDLgo7D1luPqejbO7nOos/CAzg8cgI
jeGf3iG11IGDBhRMqTdeF0Ckd7bJBomk9NRgbStGl57WVF49s5jurdxcduucPqvq6LojGFk6M4Oh
7PHCW/N+NFL3TjTKJwZuFp+cuAXCYsFyxhb1ESpn92jOWC5TxchkjbN5iJZakDDV1kd9F7vbbF76
szeNHA0Wmh1Pw8KBlQJ5OLqcmhv34hHa4nyhzflXs6j7Rzoh0QR7AWidPgjxmlIG9dpp9XSsRx6Y
Zelrl3EBi4Xt3qERaraCcYqWyxKL/iUnqw0MwC9awmhtc05oXP/ht/5CbcXcaXKrciu5HawyD2ti
udm2HP2m3AjhDjcYM1pBaL6XH83alhDDXbX3cVpQhWrAD3/PsCHmKziR/LNszPgO5kUpCFjP6UNS
S/PFiIv03l9sfhoxjPZR1AbFFE1inYWRIXcnkLcOmDpibFBVvTW6oTmMsxgeYoa5wIEX+6aVccvq
rfC/j+3otjtHL2IENXP00nBsGv8BC9MyYq6PK+01A+l1l5BBliBNONqzWVnkp1VDTMB+Y+A31Zdi
65M+geuMjZH3UT7jOkju3ClTN0rMbDXwzvqhqMbmQujcIkw0x8WWy5WuNZNBBFJ6pbZaw98Di7Nu
SIz3ZP6ror5mpYsxBoWYT/nrVIrMAtoaA9Lj5Zkom61P/pDq/FGxC+26DYS1OXMeVOVPen4pdX2C
DAAKo1sOxUiaNBrA8DIADOZ8SqhmOjSjcycAM+BhcZfANLEZsLzxH6ecT0+opj5/g443U1QboQO6
veWrQNZGFZSFsh/BBPc1EUbmqs6amyBB/rxaGEUune0kewtwLiQ3BdhC0gDCEkGGngl/u+Xz8hBB
50CZHIb8efppvMByo2d3bqoYorZWjS3l0VoU1vAcO05pXw3RaIexb79aeTLea9Jby0NWr4eJ6WOI
S+emWn0gxeoIyVdvSN0X8z07FoPQDc6RavWQeLPK78fWbB/y8XeHCVsM0HqhS0Zsa2JEIYeYbgTH
jSLj87F6VUDWXYbshCOX72RqDR1f+Fp8DC6g6VbrnXbKMuxYAN43HNwU32b1xawOmcQyLapicM2I
1T/DKVHdplhq/NVbMy6mHwLf1W7YnUeHeL1bz73+Uq6uHEBNvMnzt1YN527hNYw6/Zz9tPIINmk7
XSXP00+fD4YfDx7AscACZPOOhTjXHvTVHRRhE8LAcOuMWXbXYSCyIgYVYz67q7Oo0CvmKbPYFJML
M2G1IMETH7bGT19SD0H8QD/9SuFjo9j/7mDCywRVRpF6V+dutTkBphv2xmp9EmqWDbRXF+ODL5NT
G7tWyj+vXt6SSakbfxqBjIzE0LiMzs5qsNLpjtnoP01XND7sNbvU1pgHV9NcLdf5p09LVexDvNW8
1cyz/2AurUzA2HT5vVxtXmz6v7mQ3EDZxEAYCr/hwDB6BQidifK8oYQ0RBfGHD8Rvoq3RBmphV2N
ZctqMYudeL7SzkGNzSDa54WTa6DZFj41P723W63hI4FhDSe1whOEia0t8uJxyKPoni0PdUir2c2u
9Hlr8jb5qOhbuVri8in6SFaTnLHa5YzVOJeuFjpnNdPBZ131HuekVqPd1HPpZJr+Yq8mPHu14yUZ
JwZM6LDPpfs5IpIThfVdas6meUecz9/1o5v/cFRUXvElw7okxdVZOADb1QzIPUa7ZF2KQxCg3Hpu
gLrWrAZCk1VqYK+mQn9Syaf102noV0oFruwfuAjzq1/pOTpQZG+c1aSYrnZFIfQ711IgiDDuHYvV
1JjTprnV+tXoOIp3e2hReoUmH4t1KWavxsiuskDx/HRLcjtcnZOD7gRUapU7Vn6o5/ZKdF/NltqA
7dJW43wovXQ6Oh2PyEkuzlHLifn/Hkv8ry/63/iiTWGtxZv/ek5+rHoQZQGwbfzRfxmX//jSP3da
3hebb+U6DsWRrMl+GZfNL0BXkXnpqEPFXf/mj2nZtL9AJoMZZqxVuqtv+u/TMvgF3NK2S/Uqmy0T
Yfg/2GjZPzuHf4mPYNzGoI35mu/pEKTT143XL+pvnxqyJMtPqGKAqYAfF49DUJapv0/Kpt45pWH1
WCAz797HpD9sjBQTImfcakuTl0fOzuzFUxal5gum2PmucozycVBO9O5bYrqrF5MCH3dc7AOeUMJQ
lMTZ55QQ8NaV6LjMSegk207j4c8q1/XNi5dryZUVFJHXnNzTqacXowkbP40XBOJ5hAQDTony2CEr
f6iih6Tt+rO1k5qybn+W5WCOsgKtmgYt1BvNPIFtLNfyBZvhSjMTIzkOE+4rfGjOjaG1UY3Blhm+
L0yTfRH1DpQX6GU45c3wpkMCxO5YRN13fsq6abZKYDRRXyqgZ3UDT9x18jn0Z7LM9CI5bYDjhFxN
ytLrkHJcckOTEOmPlDf8wG1iApdps5kmoRV9W1i/o10J8pL1opFXjvjNXizW/C/lSD0Izy2IRWvI
GSdd+VQrr7rtVDvMZ4b8GJA4UzUJkYT9Bisy4jWgNteH6pLU3v0k+b0aPMVyQ1kIeqBupsB0wBXQ
vZcudM/EqCkRxcHEMZZWF9vIdyGG+/kKN/cKBduHeE5d1GtDlX/H/TZNLpnl2wfF64eVpsFJ5aRk
ZJJkvCS9b1DhNYAIT238iUI03r0Gcf0K6aoIgP/QCSYIsGJ9FU9RJS0SX7w7Wp5ax6kHJS8pAdce
FzYsoeNmAu4k26Uml721TfG1q8NC+zP/ZqqWCD02v41L0by1fWW8sJGFT0qDCrbznz2JQitosuqw
iK3rCf9+grKKGG75j0abxveYklFN/allE2sP5jvLW6UA8oBb2HaJNn54C5guqQTB99qkPLKfdaCk
U1amh8jFinvs+9mY92nUaxcjWk+Ro+GC3NAnr4Qwz/mqOyY2ux9SNXX/gP3DlpcEhfMON6QwN6J1
nOeSfe5NApZrhKKeW3DCvSyjTzZwRLuY+xjLGKQ5LctGMncaL0R7mO208t6aoUKHpKGGCbJ2zIj3
R0OZJO3aN2MIDtHbxa1YjP4QEQpFDEdp1I9508zpi1FTZnSy+R9ZYC6fVzeKtceZVDDc3ujGLYrh
nA6dekma4hqhbF/I9UD+yEAko8lgWaxoiIkxWJZb18j1Z5vqMBLAFDzoYDhDeufkTnf4v52p58dm
icevaWcgu/tJdQP2vwlVjVGwF1Sa5TieNsSwBCoY19BXNqAxxCQn0Z7K2Iz2nJEXCLw2p7AA2kwN
FMBoto6csIt3hopxdvI7HGY9nXqkWmq25m7Cw+Lp2bHqdXs7++VDtXiXLlPRMRuEAm1YTVDZs56I
Q5qHFkY7LObTHuyr9s1euNPAxwpwYe0nDxQXj15SrXXnXtU8PTJXxtDixr3XZfZX0RJXpYeGKqC5
r25HT38gN8VSuWU+0pTP2GXBrWP6YUlWO/EORn7AlrY862WtvqN5X3WMMm9NK8fDNFIWiNHAu82G
iiSHpLDOytVwJ3rO8A1tWjQlQ4yznOWaNt68zy221AnS1m7Gc7qZNL5KSPpv0rblJCe95a2KXDsA
nn+71O1NN0rI+AaRc2lW7b6JAHlnjqbftG3EWIhwzbaB+hTutnsoyF6YRnO0I8vD1puKYGodjGZt
W4ZRPQwM8AVVeDPtZZvejd+r1FDbWACBk+5cbg2/p3Ovq9qXMWvGAwfG7hkJuOPCGLV93E4/+tbJ
9/NKLOjaUTwNwojeTWkze4J6s45ORlvIBqOyfuydapQHk7KPc9mk9c73W7ajdUzWkDyedeKUSfug
prn3fb3WQqJ4b7NCUddjWwVXhbO415kwANWIckmz0KNs/AGGOKbcxuYjS40lpMQ+ueKlaX4rK1mh
rrKNeK3dvNiJfmhXa763K1Tn76sFnEU9RvqL38ZaSJVZGVRjuVxLmMOgyMYWdGzh3dOwUd6A/tRu
gWJ9deOm0APhswyJ1eJcWWkKaiOpOBMne8riCwWHnk/3FZ7VvEt7N2AorgBjQrDF1FJQSthZFYYE
YV7NNXwOlRejNC4aRHnAzXsXKMdJa+Mc/3wM6Fzrta9drasXrriygV0z1medIxyEvOp+Wjr9amZU
Vnodr3SfcxlY406fiK1OIlkllJbyA2VpAI/d7LuprOI7GcRi6yRmscCwjED+tZYzn0qXJ3aQzY29
Xem9z1XSDw+JL71vk0fFSI2wdGki413z+x9UJMWvaHsTlbelHijLfi4taj/5TMkA/+UAboT73DI3
0XPcWvvJzN4jp//0DFYeS4UXY4kWqprT+ZUaX3/b5cD1XLf9aAqqXehIOEpQIiz4jfp7TMPlhg52
DgSemdFl0pcVbQpwQ1nxibtcOW0IQVvel8K5UshUXoql7cPVcoCLGkARx7ukHetQiWLB57qaMwv1
rc+SJwqW1jBboEFuExt87fnBFRltqJFuNGw7uLlKG0EeQxo5ZqtVm4mnXJiUUfphSPmkGU61NcdG
f08MyqlgNLnfW9E+9IP4EZGM8Nq0CXzNfStzNMDG7uhXkrp78mcWSrXeAxkwmzdw9/WOjfppJNfM
vbOuMU00cKbjAXfKNBdHc6iP9gwQLnPEczrO8pJzzW9YUIkd5Cl/b2RdEtR6tm+HnH1IN7E8SNQa
WSBdMcCoS7LlW8f8ydGrrx6hTgzBumqAclqYM+jScghtp+owzqliN/WspFrN+4xi41WgJb3pjW3e
gtTPAxTM+0Z0XFf2Z2EUAr5+r8IaIta5Lofq3DfGd7cYA+aCb8qDw44/L68DUarx4OFi2ChyI2Ha
IEoOHmsSJhb3AbRCjOt/zHbQrqdbo3SjuzaqTi1vepW3+zTRr8lMvtd24eplwosBsVOvieddXM06
e55k7TxEhAf27ClsBEujrB569mHQuJDOcBnY9FaCgp28i9YojEvO8rXLCCczbDaivK3cLgYm4Z9h
jPwA135ojAIODZ1Q0ahulxwJJyGT10JhzOrina5NwHxqehpVf4eH/pYQ7Q3TGsBNhwrLvItYZsw4
OCLaeYI542Nu/0z52YDIo83kWvalzDzv4hQUeSZOy17CBVumyWK5M6jUPf9XIPm/CCTwlNaA6L8+
+F2/j//v8FHUjLvt9189v3985Z/nPv2LI9heEUf99dDnEntFUGbX6CGh/BVMbX/BwUiIloqQn2Q9
3A9/en4NjBEcA3E34GfgsWf+J6e+1aXw65kPVgffaAX4AfFYbcR/PfNZmoO71XOXgyxt8qXcEzcg
bL/+8qL8LzwjTq///EN8Irw2FlX+QHT69WDZVaBsfB8wTC+5MVJ7QEjHXWsspdWF//8f9Q8OZmv9
91i8LDjkQGz9U9s75KCpYfG8cIZN4crnqTwbhokoXOFCpIUMy7yA6jMtiLCIqdW/+fH/9HLiOoZc
5OMIERhTVhf3r/9SI1/Qrx2mo6wcn0ipv3ip+n0L8y9ZJeu3+Ms7tv4IDu/QoXjffvel/HJKb9Ei
kHFEc7DF+DTZ5lek5yroDdyY+tJwlf7tcv5f3jlztbb/44+zyH7ZCHUQhzmT//VfBCXJciYfMJA1
mg1dWgVVe5UPPVHaUYHMbj1b0dgUGyuGnsNiCjAoFG+fWb0g+tBu8YqRATNizIi4ueWR9RvJU04t
Pk3Hec5tVSkSZxujEfW4KRJ/02a+QbyjMH9D19jHAxWQJWln2F2dbnydlV8H2uxDQZZghK8JWJ6t
yapi2+vz9JWbZXtJHSq0N7DYW8oRGr94cuw8fknpKMM/3Zr3UUzJqt2V8sFZ214GC95sH3fxtR/o
ZooLHy475MUN65IGzWpZjtKLb/pMo4ahoLLezR+q1Pp0Fu++a1lIjpYHqVufiC9jIfCLDOeFzfcs
QFNtMYs0e9nYsFRKDEIqG7+3iU+pQZbc1jO0nNSvUPCNog/HanSu04R7zqdH82TE5ldXE9EpS5hC
GkUukZX/dzbk/tNUKqwjIsuYVZsYYouVB5hNAmIqHEsqbBDTGA2HJc2jMCMXd1Oq9TlOf0pEc/HZ
jnVHhlAYcPfF4xz7x87LepqeK9d/ahD/tlShAtf0UpdJI8v0c1mTed6VU9s6z1bpai8JLKTbshJ8
H2+ajKdKyOGctyneapNnEUePDmWqsZMzs0x7Q12QHRoMJlSl+1wiRZPdNVU100JcinCYqdYd0lyn
FlVCpRgAJWtJavRvKLWNiAFGiou2uPFTmjQLUbFKbCI6MrdJQ+UYxyHhg8jF2MJI3N7XS9negWm+
IL+Yb83idU9Wb8pDoyXiRkymcygQhwDTwvDtu3LakxN4w0przxvcETG+I3M6WCr173UnzvaayZmJ
1pTqjnryrUEY6ibGS8tsVuf6DiMXQ5izBiJSGlw2YrLTfetb/TmNVg78klCG4yqakuDC4OgEjeSL
+D0DIHLky16mgXVCETXbqR7v61k+Z0KtbDz4/BaRi3OnYEGmCWkvhgG0m2gUiAbgNYVec94tGNzt
WjVn0O9RvkqX1W0x89zgikYT39Baod+bUTN/KK3SCSDjsR3ijFqA2DH2rCFgJ7PswFpLy9uOEJm7
bfSGnxZzNuTzomm0vcA82UV1Mp8mzYvePNnRpOjF/p6q4/E8ZQQ+3bUmxvG1ZI/5N+KzX2gbw8JT
TQoQAIotfQzB+XhaCKhdMKp4uyhz/K9VVWVBIVPK6dzkw4zMF18sc4gepz8AUtMpajPfXd5Xzcvj
RyxKqI0ur7SZLifOQYgUEXrsYmndlvQUpC6PcjxnyW401dT3WRPl27JZvkE/Vx6WEuzsHomOYwR1
M4Qwdz/NINcmMhSZ1uNz82soo3LNH9Dy+tziKgMSo0ZtWzctmHSjMj/UwNhbsWtB4dvBiDKfbLv2
g1LItjyW7qDueq02P1a44jEtRnDdIuFQOiRGmCQ975CNPHeNctnBiKbE6bkSXn7hhrQcBa73TW3Y
b201qo3heytAPCI0XkfGVunJhdzyPuEBAMFBHzo8PGxRc6TTq6JxPR+MZ0jY9GZFogxirz1Zradt
l0WjhUFqHr3U8ntELi1YGhW6vWF99LpV/4YpbbitLVX4G4oxvS23BOc2pXDzAnEtPzqFQZ2Cl+Ja
HpfxleYVk4zaWpYIpH9mWHX4AGESmLIfQPvzF8F55ilyF+uehk5na+asSEVO3yclMLm5dxmEQ6fk
+hKTM32jDFpbwbQ5LzNuw9bNvtqJXR5mn7xE0LQ5STZrsoLM4u4BuiDf94trXXIzHRsaipbhtlCe
dgA+7ARN4366AC1w6vu8701kZ0cv89wnYJSC0tO0CFvDmgN3mNMDfAIACY6fHDDRVedq6lnJdrZ9
69CpCLYnjt89uEVxynaF4MxWDcn0LLhzwcn3PVZOM5ZnL6bPQRe0mmoIpxQKOaEzFsVLx8rmfQJn
f3VaZ3lRpbnF1DGmDP9te+1F3e1kAfK8m93sAAABazbLkC0PT9LQCts3a6CdE0fqyPNxJLvP8dJv
psp1zp0oZgN7Ya76/6o7v5fF/Bt1h8FoZan+bSr6p0I/eom6f3BB/fE1f4z3Yi2YMRjGGMp0nf0t
9uc/bFBr2R/5F51RTUf4gV36N2HH+tk9w19xF7YZr7y/CzuWRawPM6JLySfaDuHO/2jEN9cZ7ZeR
EeoOZwla9/BDY6T+abj6dSpdgYPw4Obk1q3pSKNdkga2zZgYdmA3jpwPbiXNctfLOIHknJr1TUwh
NiBX6shU5C3Vxo2BbQeenjTTMVmaogQB4TqfS2v4YUFjH2puUc+XqpFt/pIuVnOp1KJ/ywiv+fgx
JStZNC533hYadOY9LeHVs9shdR4JNg3DaTLTdryBHViGSUd+Aw9TzrN4duQNYSsLckHUYfPULjqy
KYNg7cWByMrF2DZz+862tw0NI8mP1gANhAOzRy24rfc2WerY2vlexN03GtcTjkU7xQ3InvHY5717
0Np+BcwUWb1p03K6HxqNbUhv0Mvjv4zlZAIBxX0VFHG1/lbzkr1MNsU6Zm/W236eLokPJOCA/NsK
ylKlIJTWVzm4PXYzLUwLQcCX9FzOTp0bsVwwKDkWrzLJaXFHfMM+UZyu7lQ9Zs55FK79ySsynyUz
cdQ+kZpbjl0Lbdw6u23MTivDBFRbiG71vvXqJA+NCXBCRVcVtWEw0GYE53LHZLo2s41WknQsgagT
rBiolIQw6p6Rwks8R4FQIAVJaySSZdZAYKidjOEoCil8BrnRz+iL2EzcI5na6Qlw3RqMuW29DaYh
HhQ78Lu88ak78Eu3Xm/+Qv2Y2XytBniGzUI8klwTOwcxnTrkmoTfK8QLllZN4Q8XQnfy5JQ93RV4
4aKE3XSfHVMLY1vY5vJeCIbinzWstJiOt2uegDRfmnFZTrLazjWecM0Q4oQBpwpjrES7JU3lXtLv
LtJ6eugIDlJEQbMLA3abQA9ruvjkeZ0Lvd3k1Q6MzCOUU/IkDXNzto/FpLcs0hb1UUH7/TS6BnXJ
l8phw9ngjOs8EoG0SmSAHksOXSdldiMlzHG+bsAzcbDK/j3JLJqc2VHad2SpsClXeHzfWWLqZ7Lk
xa6YbG0/ECPbuvy4G6x19V4sYrovq07sk1ESebEEhLSi8XC8S0PnACvihip0yFFbj+TWcSBsd6W/
AfPDRInQxYEGciqjBbEvw04BNe6D3zHbeTrljn0e02QJS27bW84FT6Z6ZTcavSccQnZE6oZ9nZlW
SFtneeqFWz/TCH5FS7Hv1yv7NhLUFgKqLkOnETdLRjKfZV0XeGZtwzevDUKDZq3/qMRM74gt49e4
TulPaazxUg0yP6iVegWuKd5n2SD3Uaoinm+1+maMEtqKg2EqtihWcoD9Xzzpfl0M/bY06aRytci5
yGWwL3WKe4kO9fHFbioM+JmciGGlpvFW2GsitIdaF2/GXMclgkYdsi40f2iuh9bY8Wrs5IIGR+vL
J3sQP2jTSDHm0FLpE7hyrMfaJCwaGO5QfVoebhc7w16/qTgP/NYVK8eQ4y/fo9aOOQRdbC21tmnY
Sx5H3alOciIdjFoHQYFOOeTI2DsAnV9rpcrBIxE1ZbvOjqmiIgwFHstP+qcuaWWQ8/o84eK757Ku
HjxjvvhjogW2pCdFc5FtycY17slD4/A3vpWzSSdSd+fnXnqASVN+c1Pd3+b6bFBDWei6E86VBZFS
F8fIyR46QDzHNS2FnX62H4W2bkDEOBsHn76pYOyWZ7QxAeHJjimHcRvU2Ry8AWKZ+V7lFNoUSa/R
tCOsDMiSY7/Rp8pRW9TLQzX5aWC57fgiE0WDvZlVN5SWAE4Y3OkTaNgQDobZ/SBYqgXswJewymHr
TDBYX42SrPUiUv92mLzlbi7taifyuLsz2rY+A5fRH6EhLDJQTEHNrqpUjCjT6B90kLZbi+0yaBGt
6oL5f9g7k93KjS2L/kqh5jTYBzmoye079UplShNCyoZ9FxFsv74Wr22U00bZ9VDTN3gJGC9T1OUl
I+Kcs/faQ+Ksk6wzVq6l4x9Yyc1DhX391QFpycGXR2sLlrFYJ3rqGf7GybCpSPg7BtS9KxH0jPyZ
Sa55I52dGy9u2jZszsHgJac6lM19ay1gtdak/zuFyfQ9naR+8vq4zdYtWUwcySekcYmlyjVdJ3+F
59Y+YtudurVrt/BmUvwMWIFWjmfXN2PWZGvDaeVlrurhoRDGtpvyEMmijVNdTGkSHSnt85uEwf2G
CVtGVntvP2eqaG5EE0xPJuJIjtp+Ej664agPfaDHYz1GqbuqI5f8niQ172Tf5J/LsG4/Uy3I+6or
opcmj9JzN7YEuQ3B/MmS7kSkWc1IE/3ANpp0i+G1UjRL+LQ1Zkbb1MeqYMC1ikX3yXVNZiGpq6qN
wTx/7Xu4hFszMe/pScTOVlCknCqmpppSbpjO8PTKZfaIFSmoXYf7qIcv7iiQ+/WJv59GYlZJl4nm
k5Va/lebn48lPKrS+1iTDeFnZvh5mhnym+7MRh9UJiAZFat056eEAYm0aagwwLITTCspjuMI6gy5
muMFGaHcKTyd1b/NfP+nwzEt6+BvpU9nfkz3NZ/+2Pz+7R/97hEgnlqE9CzD35VNv52Ng/AXDw4G
mTIiFHSTlmbp76Kn8BfLtUPLXA7Ovm0Raf17+5s4GQosQmDwDlhXGdW/cja2/tKwtU2YG4FHE5xy
1r6Cof/QTXV87DPYveJTz9GNBrhjiYeBePqdM1R6n7YiPPXmR2YMCLxbl+4eYUXhI+1LfYD11++d
1mr3iFxN89cn7n9t83r2X1rZNrfEM+H4smlhM/xTa35U3kSQW+AfRe819V2IAugumH2kyGQDeDnn
6vqJiGKDeRhDWh0jqzaannxFvPrRt6CqrAdFp7yV22YStKLZwOLbKSGWi3QaZb2WHA4ZfhZ9w9mp
9w0Seb2MzRd1cqCMjetrIyDtNmLujDUOgqRVDC6EptoVufyUTH2Ma9cAx0+GctHCmlN0xzABo4pF
Xx+ycXXW4kPItqOkqQgUiLlqOATO/Wz53aewpm4eZFty9CzsAk8GjbSPcirNRzD69bUty4qZJkhE
UaEiSSUmmEP+STs12WdpP4HdpXnhPlQtUPwhHuDqRC/kYBt7mc7y1MaZte86R31NzUTehSUMTz9T
ZyuuT03tq2dRpeO9FY7TXqhOn2kdUokYPR1ZgT9zVSBmv21dZ7pUcULsYpbjGMHm+Wi44avp0NEw
UEnUmzkvki/UVw0N+M4bbgzE7w+AmaACCsaO2yHtx0ss5ieziwsyJrsUjRWHZkifvhXvgtxwP6RC
4xA2CSNiasUZa4WZ+o9mkDePfVphI42C8t7rZ4FmA6pafoOjXjmfshi20Ujqwd2MXAXGgr1r0Ww9
T6jXoZSDBRr9xtsXRVntGqGTfI3aqFsrZk8LXts6jLSg8I6GxgplWgu3oamP7qyHNXNb/4G73p4D
8trpiBbmKcZXewqxwp4SyyziTVSZxRcw9uq5FjAX2qV8QZFnNE+tSmeonPZ4cXpTfIsFwYWgqFpy
Nfn0aPqXILqeoi2tkWVx310csSCqV03eJO85jz3dezmSfr5094i4eTRFP9xCP+/PHkPTbeGiSnRb
6h9tgMyyB7baudJEzXPsweYy26tYpgQFFrIU0Y7WoJroe7n+FyYrTOxH4tmjIOy2XjhY73acJeuS
btZ3HKPRTQsZcENPWx4YNqPn0sAzXpU9EQsSicQ62r2fSdphzpSsZw14cE/cEJYPRrB0Ge22FDYm
j7aAPwJ4eVPEBXpFFMfGszcqdPsuJSXCQmmdw8YDlDhyH4+9mBEIlFZBm49D/nlM2M8ct4tItCT2
NKMBtSsm2yOcPojcr9CxBp/51kCRyEHzEhZhyO2b2xwbaRbBRie7lfb98nYlQQvFinClfg/uwaF7
hF7sQRDV7e1FXvtH/H+fwmSYP0Q/jxTKyj2Gfgb10J9oeDUcHdEZieG1T+DErJrAnwitjWfGGXkq
c/BWQzVMtASkeKsiEXYbD9Qi7VRmov0tgi1EfRaggVUJKAlTcK+T8jIxM7dXRLr2xxoTqQeNjVCK
dUaNBQC2Zqbdp7F9hyNmePAlcq0VGJue/K1KFXfkYzS4fwJkAPALagMkhAUKlOA4/9ZnOTgzR2Lo
Tru1fCH1qX1MO0fXyDhtcG2LWcRoF98I8gnzLl3MJIK8qGJjdZwjzMVs4l99J3KxoPSzJ28GO0ko
14f8E4nR1XOwmFbiiRlU2QwAI66eFnzK+dcsZpbPWWlxvcCF8e9VOhXGFwjA+GLGFouMfXXLiKtz
Jm5I5tu5i6EGmV97mkpreI0DGsb9YryxFgsOk4bNbPiGXMWLQce8enWIO3fPSdhnOzH08onOIa6e
yPKTB4TC9ue6L9NHwUGL4GCp4nvXdRtUrqREFtQ5iXrDuYkO1gWv6O3lYidCXpO/J9i/sdPii73R
NBBwuVkchmmiBGjQcyAQpOwsNiV8ylyOM3v/g/Ud14+RDLtW+OqN0RSXiENzvoCudHbZ5GRHmdNm
aBd7FGvDeMwWyxR4Ros/eOgYv/GS55gFKF3qxS4xUwWFV99V5mHBsq5uLDHZizNLYdLCDYFfqwe5
cdYkUly/toMRJOeS6DSIMw4fsrfEViX+18zBVzAEhBvm7ei8YLdpjlkjxH3oJBZXLb/a7eIfQ5Tp
3I1Gc8lovq5mj5b8FERYyojQEQACGRSOINVLYxOg2IPP5ma3E3mLe5eUNP7BPNp3hDvghhoWZ5uH
nHJt2zSSymRiFCP5Iw1M4y1bnHHSdsaz67XM7FST4Jzzwv5rv7jpcsKtNxIU5X45l3wUi+uOp9Rz
1kDxMOOR0YoxD3tyclF1Dy6O7VSenWDx+XlOgqHPUjTIqSwMAAH4f0JnN1FA1psRT9CLn2ldIQTG
MehezYOIIjESxgS5RBu0LhgM9dVsGCRiIDgwWJxAVztitzgT08WjyBGOryt5N9ysvzOgzj9Opv+U
j5FHhb+YHB1X4oeinHBu1NUGuQQO3kV5hZtHJ/XbtPgldYdzEish31d0NVQaTla9ORBh+Zn4Le3F
eQnjCVuPWPyYQausi2I54y1a/Jrx1brJuQsbZxFoLJ1C2Pk7bLVXRVTtxpssB+tdFjYn2jyGWPHW
GVCesEESkFvQDNwadVs+Dgvsul6w1+4CwB6vLOwF6xiv5ILI7pR6JBOXzdoLvJvEqxP8nrxilxTn
ubfBC4IDZHBTOLRe6SIkXmDcEXrOr1ik2o8gbBuE4rOB8RwN83LA9GhWAhoOAdDMGtLzgvsOruTv
cIGA6ysPvEkLSMojE88WUWzWX1prxrU9sI6QnV25UMU5nsjPNg0Z44F+EtxxEIiAfa80cpNnINqG
C6S8zyQ7AdTAqj3kLfeTij5KCDOFywproXCCp3GBntdX/rm7oNADmbPQJtjM90HtF9mNTKZ8RPop
Slx1wfhC27dF3zqItzYKsn3tY8NjcpqDDbWihSEp2mrfKjmWawN5MAMjhnrmqhUorFJywu9JCkpK
QkppAsSdaH6ElekiJjVj89gEWWGuKyQjaKc7n2xwLIqOPvs432GQXRv5/3a0/NPMg/RMhgT/+8xj
ETa91jL/Y1kHUWX5R79rmqxfqNkI/QHav4D+/+D9FpBWfLAosAx/HW1Q2fxW2LneL7g6Avj7cFic
wBfMQ37XNZkUdqFDboCD3CRczOT/ipvl55EHqXWLlcbjdTI9lEd/Tgm1er/tTTOujwBJc6TIVezd
Ocg4b6G8Bf+qIodrEbpnci/QHlnLIOeP45VemSQxBVZ1FM5g3c5s3bfsfeELSxCa13YO/0FktPy8
P4xzls/mmoySQMRSJDtLgf7H60nDsekHmVyvtIgMGeC1ReRHzdatHl3nWOnId7YOmvVnQort5z88
B/e/XuY/qq68r2Faq//6z7/ogZaaFHoKTB5fBOAAfr54C9lv5KRX0ejS+huWPiLECqsPLixn4yNW
5/Alss1/+sh/ET1xVe6W4wIG4FlbHps/fmSt6LoPgSiPssRKRMGlv/XwhOdVmEpi4szpX74gqzcx
dDxE5FI4DOF+vmBmGmMDrydkFBzVZxE0iFISzbQrcIw3J+r917+/rdZf7ivmq0XPheSPm8uU7ucL
AgE35xhW4KGrxzanbRwpe6nqTBycg1uVuFtT6zYo2EXFlFuPbe9VL1WDRxIBaE4NFAslHvXEoQNQ
t9f1q4Zy8oKmYPwy2cE/PAUQS/l9fnoIgTeQvGfxCJJSSI/u59+34iwfZ2DGwB8xY3s2StuLziom
WXEX10CEypbD4wl80ERpr7RnPfMOTo8G+JkDTiXfP6UKf1U5NR6cWiX9VeIjxl6pCPV8OQfWLV6n
kuM3MS/ltqICuC1tDq3rNvdma9PZ4BUBAqXkr072HOwaGgS3hhSG3HbCrM+NMY0coMGVRSlygNUs
+9r7CHq4XxtfzmO/RV5sZ2fpLD4sVgl/kwZ9Hh4yszc+Z0USRo+ttCWPHFnybO9CQSqrV/acWNZ3
ntIFK2/Ruh9vtBv27sNYTQO28YTMGt+DvUJAq4vkelkIgJnynuJFJcdw0ON9mLcyWI+MQV5xsDav
szSdo9/nGklcj6sA2HN/byqFtCxsZ5av0cxCmE/Sew+kOT7WsrBIP+yj5tVJ9PhotIb17Gly/9I5
9d7hBtpoUaZwfEWUTdoDA2ZGcArH2WPnSj4pwkva+4XigmGVRi92ludy09H6fi867mMw99w36VrP
XciXNgdt+DK0s/fuoxd9TGMVbltn8Dhb1qkO1uFogJxRfTQ+/vqsJkgwu3WCSqO7SfNRfSuyhWPj
enxYe+obtVdDX8xrA4dQcgpFlJbHvDVauDc+upduq107+Zz0Q/gSNKynG8Y4YtyW+Ov9VV/57nut
guY1iRtefuaJlxDL9kuDzATBUZXyZCDpNtYuMq2zJGu3QCtSk/zF9HjY9L7NLeXtbl5HMhPKdVzn
86Lzk3xJYWJh/2MOvhy2ls86uGHB7KBmyLvcf3fUHtNf+BlJLsQGjU6i1m0F5vr6d3QUVetyMjPW
jRmaAp/1IRG63wyQB3Zdq3iAmcUGG1/nuCGVgkZytpBMNeteDd2GIoX2IngGiyGjDhzoWZrUv+xW
o3NrPAiV1FJPzMkxZBMaM0b9rmDmt4ocY5lKFqllHgdLC85vcWlUyUkpnRr7yeyyYdPGxhQ9koFF
hGFSI1uiRQRk52LDNn1FtQtycTKAiA+MANP7YSIq87Pi9qPpqqp+r+ykGlazmde4cSCUwItK6cDj
D3Bj9dw4UYJ7HrNXVBF6HVKEtYtcANWou+NQ59x65Bes+344oMobkZ/V47NforFPGhSivm1Mt66X
+2tFi+WLwkGxQXDmrzSRPHfMPDRH9RZhHOH03hsMU1QBiaMGh2IzHc9EP/YH0GoxQk6TcfvKxARP
AzL+RivKuvXLVJyqNPFvG5P8KkpMd7pY1VDyhY+Gqhmcxsz5mll/CxEYEjVmgAvc8HCHJ/pWI05I
t1dIGYSIXpxK6WpjGe4nncQGc472vbJExvQMshNUCIcl2xIOD500l0ivKffUt8TiP1asy+Mj2xzP
MqDDJD34RsQuPct0PyndgEbS4QupAGjRRByUy8CkHx9nmCzEYHO2aFyreZ1UPhY4mIb3scZRlOG8
OJM7mT/jhM8+Z3Lmxbp6UCMT61MqHIekvxBzaBhG1YZttH4mpA0TfwZMjI8R7yx8St7JK2YGL7Nq
rLeSeC5CiBK3C47wnXHurq0GvRutR8nYHqvyxxz3nr/Fa3Aqwia6DEYT30s8fUgFwmeRJO1LoeX7
VI7L6p9aL+jL4GJ13CckaKzzXgOlix6w/dYZEdpBuBREFVBpPaGXycUm7Yej50Dl2eCQsda8l4S5
4GEMdmFlV4Rl22O3m137pUyCZlOPCpNcXzLicye7hVqDYbhHgIvNH7Gq+1FYDn+/YceSn7wktKOP
MBhSuWrbJqp3M3F1BW4f/KVYPXPjUhYppQoCBiJeGN5+mURQH1K3Cu5E4piUynhxBA58CA92pF4J
5eAs0mgvuDhDysjT6vlaW/xp25RAcRYLt4jlrQzUxEg2CwjumdgWSsTSG4NciW9mkYUXLMEsb7kP
SoH5Mk+Kis1gE4/G8ih1MQR7wspxrNgha2nr26zpWcjP6W1+G18n4QVmgOOsC0rDGPZcxu8kUPuu
UroVMLlztA6r0YnDi180KQQHO2e9lz1e0mTx6vZerNQeDmEAHw4BUBbUXDljMyFsQQRYuB0u73vY
E/eCjIwDjsB074AUep+BI5NcsiyTFHmRBDVI3utqiQhM7vVQBdWqawb3MnSdiQbQwz0utaG+VSAi
mpXlSJ4IG8/uuyjYHxXIimFTemkhN1PL6HhTaE9wYpgoUfa//lpW5clijxGIk0RkGGxfgjy9c1tI
eUBNPN7rnrNvycgaf3VRTSd7sJlxohUo3fHG8mPbWZsyrF8Hu22SOxvcNl9W2fBZh4UCtKkkgvFH
t20KxW7hozbFQJDELa0w7J29ANQ6uv6pyxVahbT1pqfIqL1XP7FYWOm5ZJehkWO6AimeKbYMK34e
xIzgGUqEf3FnJ1Csi8J6KmrDPDVdYvzQssVr3w3wDfmdOeWkhghf7HHgsQjIm+3WbaitZ0difqS/
PSLYlcLN6YaM6XJHcRARPOgxz113TeCxYUqWqqdo+UYzVB7vc1fyxBVwQW4NawkkJU4BXjOq9MZI
0VfiXHux6BxhjmCrFMOT76RG99T/yrFLf6XaIRIFQ4SuPQQwy9aIlXg35akBCy8LOC3H+3Gh5GFe
GR8LYG4E3C4QPXqx6UYPBcKIhbFXXnF7wl7wI1cGX6kxlS1cPv6HGHph9RXZ3CAch98HEzE55gvT
bzTC9GRoBO79QvxzF/YfQmecuQsPsOiGq07U31QLMdAEHehOKgIw5DzEAUu6I+NuZ5mxRd4izEG5
0AcZ5sXoeiASVlc4IccQGE+9BGWTcyIhDTX/YaQuepeFaRhe8YYa4/WGN3BYsyr8INDhh1FMd+EI
EpHnmoNBR2s5xHh555VkY/QwFH01lQd0pssUBMDi6INazBboInzOYTu67p1rAmQkCLd64NtmX15w
jex8JULwBeEIm2kdQHWMw+IGu6simSWZ7swF+9gYfodsGBQkrd+sXjvwISnU2n2xICP9/t6BIMnJ
r9raC1QSeQr8PsgzpJgDIc/MalWJwSUy1sjm74gCgSK6Ha/wDkfPkED9NJlmcCLo8V6wA0OIggLN
CpIsmnP2K1ZDnV3te8bRd6a2uVF5wUMKgD7EjiF5Iuc+4ruH85+o+4mIqnTdc+ze/H0ZtVQdP1Ul
JHRScHg0FhgO/8UcQ1MwC9nxmkPjXQ/96AHtlVwOvn9/nb9UP4QZWTQqLI+y36Vw+7n6CaNEd1mt
m0NRLYHAnRAW/CqJM9sdrfrsu0vpcl0O//66fyn9uS4aUzShVKYuleLP16UkL9DajM1hzAr/XRuk
35ZqLMbdQK6r3NZlNT0COmctRlbCKffvr/6XiTRXh3iKVjX0+SWsP31qEM50Tyy/JuAbzuxqDqT9
HCyrLjFmrPbAuPnTbCRlyXLytt2Axf36K/y7Y/cPHTsiBdy/FWLcvKcV5q5fVR3Hb//1n7/9i9/a
db7/S+ggzPEdm9WeLhtPzm86DGGBaqSVhKKCAOxrI+/3bh1pnljpaPJR4QeIkZ3/6dY5v5g0BWgF
IXimGYVP8v/TrRO4EGkj0FVaZBh/fqwnco0dPRnzgXQiWjnedIMM8u+fXe/PKwPNKt8jiQ1L5fLa
/unNiYauMGI7nJHOOeQmYYyZKhJq/8Ev909XWf7/P8hJQP+OI8dL0oirN2W81eN3ysX/3wf500so
0tqlO84luvlBmA9Tumnnj7+/hPXrAvbzQkoj06XRZvNkLI2enz+IKgzojX0rD7BY5VecB2RjpuZg
b8XApb0IfCUcwAg4fRedHGV2u1E545bYBAuBVz/sU6wOL3aCM56wMpVtpBYPtlf2kK571JuhxHtV
k3y4cfTY7yxS+54Y5hByLDi4Pk95MDL4ENlZ+RhFg7p5A9EG+C9QgCstumTEYDJjx+5ioEjACiiS
Gxi/iMZbeBN+KlmEJYrixCzE2UQ282qUAnNf4k3Jjdka/pmxPJIA01DbhCKWerTsRsiA5Pyh3egu
HdFrn4hYKjZJk9iQ7NuvPobOE60KZ0v2ar9RYmZnttXFzW39ifaP+zBEnbU3OlFsa0dmR7ckB6Ho
LHen8oBBzthYN4GZl1vOYuNqtMf+0RHL9p4H+iJmCBgASuyJQa2ybvCL8T5kIbELICkeoqwfvoYa
Kl8/O51a+9FIDk+PxAX8wPcBdO6XBIFktgESPX/yB99zgORZ36UcgWJ4ytU/jNZF58rOoV9COw2S
3cip9qFHoYF9ixsMu+qmnjxbr0q9cDonz2e+HWnIPpGDmdZluBchDYZorGDbQW4UjNIy4zaL3e8a
jTonBN19y+bxkzvb30MieF5Hm9wIjhLpF3T92dGcSERZyaTFkDO432e4IPhCaS0dshbJSlY0fAle
RJBnZ/LzypHfA0hRfipDT72kBmFwxdiKc4ma6KYphwhoh0Tlw2iNrAk7O8aV028Qb8od8gBzjy5j
Jq7G9+N1CMMEpyK9mfVcBPHJm1z7gBKJC9jz4h7K9J5c3vyQeVmP1WzunjTEgfUsQ1SXORi9hyKG
/GoWUX4i5RjPg1F32x6i5F0QcjtXrWNFm1I29sZm7bzVSOizY2b7JfH2LSEXI/i/aN3JyHpE1xE/
THFqPmUV9ojVwh24swsoMwla9r3lyugDYguSrtE2olt7CAmVzBMhumVoTwxkFLl3UyLtzRRP/hrt
q3uaGtleWtBRj5Aq+qMfNv59ZDjGnhmzcy+sMr4MrveCG3N+0IgAmKR6vXnosFDax1ZqJu8dR4l1
jhL1QwNDRJA01JpTZmfs6ykJfrhZHvwg/FSvFaDAs4Rl9JFgGd7GXetiUcJgDkFQh3SmwuV+RASN
bBgLfCtaxZ1U/Vhs6dlhXVTWdIBzYl8IdXOfTZB1yFAhXHMxz9oHopJ7D4XLl8COejQlXvJglq15
oKQr/I3bjek6FWnvrErXCr5aOSk/bdmVt50zDu/ScaqbqovDO1QnznMRYsfCXkYw3dhCHBvseLp3
+nzeob4I7omHq96nxBseEO6O92OW6NtRtT6dczHdYMbwznnjVHur9fo1LFr/qUEPsdHzNNProRGG
A8zmAq21LF6FHekHOUNEolEW5QKkte/RWHZqxGscvF08FeUqKerkqZV9BmXIVwerZxHKjVLteTS8
zYiPftdMNEl1PUA7VQ0ecnYVpvqm2+LMwN9I/65Nnme7ZPAd94zseWkSf5PRSkXgUc0nftv42Sa3
/TTlU4sk18aq50UARTKah4AXyyw8BpwYdgy//Q0RfeHRU2ENG3+st2StIqJL8pTkIN/hmQCdMkPg
NPUWOKY8GtIs+Biwh3bMkkkfiJaa3zaLEEOm5j6M9Qwsk1nxfVVI8Fyt1ixjff5QkH2yT2hZrjWr
wBuxmGjDKaYP8BH778Ks5p0dB97ZrqxqP9CVQQVvZM27ymvrA62VmtDlpdEPFXYFXnAolgzm8tP1
r9uV7xF55crjNGJYQsUhhrthzsY7FUx62wd5PW15hq9M4WDjQiCTq+slQaDlLhItt18D8wqprApt
fsBFV5/FqNWm9whnWrnSMbYpoqgbUkkzQq1j+9Gtxug1c5P6hXqo3Ouwq/aeN0fbdLbMhU1JO6E1
w7U5djTO6u4daas+BgxO0S13mbcJotw8oArBxIwa+zbUJrevSjxjK60wvQFw1d9Y1LvharLq8VAb
IVKSoKFLjYqE6BYz6MsTIV1jTtiPr7sNfqL5oKuGX9gc/fkQopl+shCefdGqnx+QcfPVNWWQrr0G
P6kYlgJmbjouS05KdBpnCHKW7Po1Y3zjmfDaYSDGk68+cGbrUuNrwjvlJN8g3kenvMj8p1L63jmy
agzBvlIbRHQoU9rICPacRuURv0T+MoQo9qqq9Z/C1je2HqTcdYAaZR/neAnA2M8HPDVoKjMx3g8+
6njH6sN1HSrkAxFjHIdY4nerbMlrbnjAkYbkp5knei1MKBKla1bfM/bwo61M9azoor3wIMX3AMTi
O511IXnF5FP6LrybVDYVOQ2O/0VzIIW1n9oRoezMp9aqrODhRAb9I53PD7Nh9t/7KjI+lUui66w1
jglmRb99T7keox+TyS/L4BVukttYt3StjGe8tiwyTj6dssLuoAGM6WvVqeAhrPtxZ6AT/ex0k/u5
l4b7OfOa6Zadyt8lbWJspjQ1NkbjJgdB1PhiPJePZGtSusuq3AL6Hm+vd117ZbJhDhLc2QvTtqpq
Nj6VnT2JOb6tE0DD5H2uax7E3Qho9SzapNpWC4+unLSzbaAur0dpknCOaG86dfZU3EUEc+IBQ/Cx
vj7LDOLmh9BwGehRoZxnKKO3QlXRtiwEHjwXhdrK86r8zmyz8khor/8ljBAa6sh0GVdgENoQQcDX
P7fzTa7qGc6NWhSDoUOqBNMflkDLekyM9EPm03jLojAd7Saq7oSc501aexBNJ9VML4SMewTQzyS+
zaQJ7YSVwxwklQ0Qt8juaCSi1nHs/OR2pXfOhhltrxgMKHTNeNcyvcPGmKDpFgDUHBS4pcg3tiWZ
PeAZD7fsTf0RktcM6dlVzc2gi8paV6Kqn5nI4o5kweEMVAkExK6t71oUSGvZ+f06Tor5ZhqI6Wwj
f9jhjjMmOOWV8axMk3g1lHScmF1CDQuM92szVrya2msylK0pGV5B3zorZELVXltV8WJ2PE5lM3Os
DlPrw4zd6cYtkTgTsGF+wAxmwDumtbMyXEVCouLFTBH9neZxmB8kQ6mTP+DvCPQkITbbeDgcplAt
4kufqZDuoS1iX3Nm2AYj77zhFPQkI/7j2TVazNP0NvpLpw3CzPir93iPkTLWcxsdFAztfWo68xFJ
lb8f2nS/fCJa4qO9nkMvuYVkCTmsS8sne8xpRwRZhQUnMQCw1fTUHG+y36ZqCjL2hvaJaKoJXWFq
nOOov+9QqeOWaxPmT8b3oNViZ7nVF6cD6l6QjHzhY+TYnWpWThrVchcEcsBXFNv7KEr7FVHFmgmB
JzusfqbYckJMTs3s4QEDRmo3ZKXkyi+/isr4qmbvDsaZs6O3CovCsdojijei6+f0eaiTmcgXIz6w
Wu25Ef0aA3C1iSOUxfDMvkAdkWiCFzpCCkcL4wlAgtyRemMG2jiSuwtcXzR8XtSV5Nl0tk8kclPd
jE1001RJvM4hbm/9tIDrVoOH289zlrzFXe8d8tEqCHfvGE9jjqqfGkQ2tHRjs0UbbCdn2t3NfVXl
zReac9WKXb1E79Z0X5te+E9MDdF3FUEDZqWf5pOdhvke4nd3MBIE9Js6bt17N5DzfRb78qkhz23b
l52YiNdZmG6z72/J4SKdUyawteDS7/o2pyQ3i/SEmn7qVpZuP0I5l/jYDOeA9N0L5WaoY2dodkE3
5vlZVR8c761XzGrBjRUCJl9L26ux1mbYrmw4EffRPNVHPYHoI4hF7XSAO9EuSxJ3c6SkKO8k3+IG
ReGHm7jtYmyaJ1yROnuoPA2HASPWqy85X6F9T+zbKQj1K5oQQSc5rT5Hk4BA0RIw+mIuO6Rvlc3K
TILkMFZVd06wK98kIPw+oxf3DqNuh1Phxf15MKb8q3YX2lZi8eUC/Y3ue9GU30pFOGbvW+47A9sa
sSha/5OV2+4FrijWRYMCGwp25VLrKvyHk6HdT04FBTSPPAt6B0rN29qYvue9CL7Ytai2ZjgH6zgu
5p2nimyd9ZD9OOPNbIW0DskmB9C98SfJSpYV2SFr+mLV+MLk62W3PU1UFQQuO/NqsBgRqWbeII58
BqAK6h47V8wqv6JxE2wYxlIUW81nHKEOEcgFGALTFS0ibU7G+zr0y+c6L+uLngv7CACSo9Q2Lqco
RnOaN0FnHBizGuWBcsk3vk+66BiNk1FodX7wog3yCag7gz1VzLCyjTT6VDiGvrApFvccFbP30XLq
T1mbt1+arhnFvjHQZq7SqMWtiyQDWjaEe5tiSlcPrmMN1VrV6fiWS59sjg66yglm3/d4CAbon8EC
Dwmqs8PJ9mvVQH2YSJ3dYJu7neueHrVyjGKvc9GuB76qS943+EURYepb1w7i24zD0AqzdKa2QeC1
NzL2SUyXJDDy/n8j6RD5MHsaAQWoSeFz6JkZperuc5MmgxsXycsoFYOjSVi4TMvoQTET+3CM5s3F
nvrmAgadkaa4O+GjAzUqWC1ZO7OyN2BUeNWKJ9hRGHCYj8pHzywW6yAp2z7BSXhw+g46CNRFA9vc
Pkl8cbFzAg9WuezEMYEPjgnWjj/wBZECzkqI5NfAQBKP4plSh/0kDsu3qIQi38ThZ5dhxNlsLHvP
T8EpP7b6iSCsb6Ig86qv9fQRz+gHGCQHJJk4U3YThvOw76XgjpGuuMdAs6All9GxE4nPok/c57TH
YZd14EBsGSI/rjhTTYkf7jxi2zVE5XtqkBcW5PxubGb/1KJbWOlB+9umqKL3OmRaVTCDPhitk936
6MUQzsKoWdmS0y2ep3Yd90P1WOH64IRrPJRlqYETTeVDBDbgXrRmjIvHt28xZzo/rJi8zToDzyhJ
KToxU+/uKm9MLgXE3Se3ycIKgN5M0u9rVmH5SPAclyy3/83emSzJbWTb9l/uHDLA0Q/uJFpkZMPs
k+QElhRJ9I2jB77+LiSlp8yIUISx3rSsrGSyUokeALw5fs4+a6+7kgb+qRnUO99vLfxLy3ZZNEmx
HdFhPzTsuAva5Mu163bqFgzJY9BCch1s1drpQTFum776Grq57cVByIlFILhjI1VAftLcTihn73oD
19+aeiHxb5H/bJu4i6hjlt90GZdfaqdpkXkFMky+FW+AJa1sfZpP/XhFtoQydlCLx1ZQKF4qLqqx
G4qhgVgWuaSNUwfram5kPkxczcLKvcnHKn1Ek4VzvTlSQ4yA05aksB4tUf8Yhgb+wkSoUkm92qlT
/6dtcmswU5EtCaq4JMkO3KaWxBfwfbXZ89dT6GjZsf7Nz3ZmPWcBsTHl98AjKkxXpDv+rEXUrujN
AjQdc76Ofe+1g/VqcwUZ4unKrNQ7YiiLzBlpIqV1tD9R0vSXRmHq9JLrJFKgjX8KfM3rXMX/GVq6
eWuqirirB/enHAzlOWDpPSGDhOJl0gGMp1iF+RzmyZT36Rrequ7Q0kIkKXA1ATI5VI03pxOhcy71
YxZUuKptWi5IN81BzvoxC0rZU+Sd4lQehC+56BSScVFZMCfllvt4tj092kHy2JlHe9O/woC39iV1
9mAiLipsyvFFYNLqwF+iDKlIGpTp6veH0oSOZ4YpaCjb7y1Ua6sk/ajxYKETPA6xwZEBE/labXAg
Pj3UYamMRk5hi7leharX3XuHWmLSJq0zVF7l7VWSNolnVTEhJ5N3IYMh2+JAOv5ukpxXCQIX4omD
qAxJ5ccPZ0bUp5Qiqr0x4S0Kg79YFSk77qTGmec7LIoxFJoU27bBO1Ib+zhUwuY/laVCIW4MAQ2m
vhKzuTnxBeyGAc/VSt6Wo0YGMZ3C6zYFV3D6/c6Z+P05iqqD+g0IGWo0e5n6MTBKwFZB7TmZQgI+
5wEt2T+dHuSw7ojQGKjlrNymVrSvv6Wm2YyNCwmqgYpBziAkigjQON2kQp28acTXuWtxDS5A/m1O
D31s/ujCMpGZUrzR5irY+5KKa1JRRayB/q5PxnWp49tEXoVEsK2otN/rAREY0lx/fXrYeYbsv1bd
oIQ8IyXRD1D6ej+sXrtWYUcMa8s43WlZ94TT8eQFFrPWtZm/p4c7tvZ19hjVAM/jaLr4OFxQSVVT
nJHh0Mo+SiG3XP7pmsIX/cwuo80v7ODJkICiITcdxNz7L3Sa/vqW1tT2f9Zvc3P02+8DvHRY5amG
WZilbi1nUl9Df04m9aTiTz/usUmLxZuFkFynDHywaGy9mfpArTyI+sadSWPbdRmwxZ4e5dhL5RPO
5SuVwud+ld4YfKPFOpMNdd4FOjx3lgbaw4VmxOWZ73fsgQwsHBxDJyuPk8bH7wfhKKchGeZ3jzpq
Jfriq+UUX08/zrkx9ja1yGwEXQ3MEU00GNRVW7CTd6eHODo5mH908jIVTaQGH5/DdWOnr3Ba9Epi
1+sAMeVOFDmFsq6PPocKO4zMu9l3izILzUjqhePTQHb6RxwuPbxHTEoorD+X1MXejmaYZasrhSu9
QMO/qqFFeIlTtLxKlVheIDvKV6fHO3yvjEfvhkscJVBm7q09ybXKGUtdQoUcCFCs8Q4Jqn0mlDic
izo1dCgHpHaFDsN178UGWoP9Uio9PLjpwC6BPRdld2XH1DJOP86RkXgIx7TpWDNpgtmbJm4dYcEw
oldka4N0r9SXGPk9llX8fHqcI5/pTf2v8a3YuYx5435X67bKLNHdyi6AjKowm15BNC5ByaOF83en
RzpEIThwF2g0+HuovTOWHJXlZxZDtZ1L4j43kDf2AMQWmLa1a9nl09MI4n8Lg8KvVtJonJVaSf8L
jHll3UyiWcdUf7eiJo2WVToJ8MyYkp3pxCU4Afwhgz6crv2Ue6Ahcx10JtUi7lWQoQQugju7S4eb
vmjJYI+tlS5Js9F5DJL/zIMCdtvfmznBqesBvqDfBYbxx3eappOiu3nLO63D5sXNcvWG3pr70bKi
12xqcStPwU9Wqf+lGpJgY2MoSM3aurCsbB2BN19qsgSh3z5lPhejxgrppMvuy965nnwSS1mR4LmR
gHCUkW4v/CrWaZTvsRCpOmHvFCiYy8EoDI/adr9qGkcsGSdGia3YV8CaTT4w3YQweMKVG/RLgKzD
Cke/1OVtCXo5oWep32y6K88cWkfmmph7q1CwgLATb90o7+aan3WS6GPkvcRKfdVh/X3BVx+8IK7o
U8fasvdOT7nDgAd7DttA6YjgCTT93nKVhYFSvcwKz52dEci3ZmtJl+OVpZfNFvZpc4XfhvoIhiD4
BVv/d/DH4RQgmlNn7AkNZQd3jioYOyVsrRww5Th+7iw8wiT1nkfkWPGP335IBB7sRuQ6+O9+6Ehd
lPvm2OZe1lVURUCgVKRrWwwV47y6AKwbOcuaAvs4w8fc39+miKt0i1o4NwN0Jh+nuo1fHGmnPPdq
H8aW7PPHYAiQesRjdeY8OdwQjXnn0GwURjYM8r0NkRxQHRTYKXvCcV7GMe9XwoFIWKW6/tvTlHAD
wRTCKG4f6n7XYQkOpA26NkVX0PYQqEi86vGnvjetDYmn76e/3rHHQoFIfAMIBznH3hQNsMzJjVTy
WGame0o55rNEk5pOneqQuE4PdrgAUTkS2hAamBS0948viTYktNqMJ1OMx1BXXqAqf48H/THorTMx
yHxufIxPGYprqcWjseebe8+V6WE05gpCDL1M1zq5Uhdy7MJOuwkERLcjTXkuGj0+oksoCridRbd/
vBgl8v55RKl1u8QtX4txVlljydjSlAb0RVydfpvHPh2BN308RB2MuDcjTdpbrMa3E09p2x1oQ88w
kk+RpZ4Z5jCwMVS6Cm0DrDvRx35CoXPUAc9vI/E6RSiPik3vYDlwIp5+mMOtklE0lWDDESo0yL2F
PChiyOMYam6lk9Ei07NM4/annVvwl9F0t7gfY/F7ZpcUhyclo7JxYH5nuuyWe6P62dS4XPsSzzVH
suCpSxouL5PpenCp0k85Rex6BCy0UAoDG0oYN7Q7QV/ZNoMMLlLqyJuesGgaTXnvtkmyCsqS4GAO
C2QhzEtkcdaTK3rLC5raPPPrj34YRLTMOI2e4f0PgyQhTKlspB7Z6Xwdj268UwbynKc/zNFZhq6S
lBKMrYOQMzMkx0hQpF7e2LT6F52nJtqjYzfnopYjC9bEUxNVJbpk7rAfd3ITTXJewnD2xFDqCFn8
8GKw1GFz+mmO7UA0KpKGw/TgUPoM2lIMQaskiIdq4FA2x9Rgts26rtNvXQw+4PRwx14ejwS71waB
dmCM4TQRDZkhS3RM/O/zu6si6y6r/JfTwxxbPDPhC806+ZsDwfpQJ7k2gc730sh0bpNRo8Tmm98p
thSbKjCdP/u0jC/IFtZnjqpje97sSEJcTabs4NJD6lQNdaNLvADKTpMrr7TA0R/1XMbTA9v1mdGO
TXiuPYLJzs3yIEmW8oy2VdaJV6IR32aWCWVNxMrq9Mt8E6DvHx28RBsMLbxj5EsfZ6I7N4WZpNw9
p+3V5wjG4UZBcbzwY8yZqM3ZPXR9B7eMouk+yTFPbszUhvFLw+16Gku60oK4XGnShzDVO+gx2jY+
d7s97PRGyU1fjz6vTDoV9gOfyq9VE0o4p81gUCZo5KvWuMUSVVl9EdnOSwspcmmXIUWMXI+ek76r
L3y3+Bqi6AAI3OzKPjMuyCK5C2tUSlpWeY7TL/LIWqOmTQhq27o7x4cf32Nq8xvA7yP0z6fv5aTh
1lYipvRT9Cvj6+mxjkzEmYw9xxUkaom6P44lAMeqhtMQ2vvad5WEA41f6ivA39yz8UBfkypvzkQY
RxadplGxI6LhxDoIsbsqHYcqKHi82PwcRjRxguBMqWNU00IXo3ySVS9XqDE67/efVdPIYpKRIkDc
3ymNGQlMEyCthOhDpdVjY1+ld2Tj5+684BlfzOD34zYGnNMA0ATx7Nz7kqyVvqkNWXiKGsglUClU
Cbne3NGcmHmZxUX69BMe2TYZjxhK52AjWNxbgRh6GiFA/dlDNqByYVT9SpWFXOkoYv+ToVzVBSNC
wOjsH6KlbURNlnNF09wiv4Uehims3ViXUatpZ7avY3NUZ0HNfQhH8BMdkrgcqjl3lax9bMPih2lK
bAX4flEg75w2b37/9GGDULFBg0lJhLj32bSBWpuop9ybxITGz+7vK+C32MX8RcD519vmkY2ZlDpG
STqZZ9o45u/57mJdTj0KMCxsvTQwX4Jh2DqTfDwzJXT+jL1d+cMYe3PCVeIkNmCyegj6tQU9Z+Wu
NmvzXgC5WPgpXhdRoPYLs6/KVW3FwVPRVwCbTGq1LSwikn8tasg8otJrDCjgdE1b986YepHeVLvJ
MMI74QYAisbO/+LT4b3NasRZ3G7HJTJYH/tVvKcmdRhuTQ3iwAI8k3Y/uRliq1yrEzDYdbVVO+m7
XKCG4BOd3ESHBc1xOYC7T+Fgh1uM8saL1ESi2elhdt0pVec5ifsYFUm95A3ja0OuqFqECAU9xInZ
Ar+Mcu23oYlYOIGGbejRcnYb3Zx+vcfmJqe4rTFPdOoUe/unJWuJYwdzE5nwqxyaV5quPhm6glVR
sQanXPwHy46Ym2CP9D0Fob3xzHDMpR6MuQeDbs453fQiueib/EzwelhWw8aLqiGJP3IE0Ac+Tkxj
SEK9GtzcQ0R+V5ZRhWbQ+VMmTxShrxGkLFtTwFXPz1yZ9OPjkqXljXK53r9XuGUmYfqZ5ESKcQKV
TmukUxnKHY0uarpGM8MdR85GoU3SyVUKZZXids5GLoHnm6j8YX8oF7raKhutMfDJQRjKhCu31Dup
YLvxN1ODrNcPSAETewpWdPRa5F7sCdNU/wFfknrpTCZW0E1sJItmKoN1zO/B5LLEvsXWbuM3KtvQ
yw0dXfzvGTbBIYAceq5t8Sx189ynOLan024I5okyHB9kfmXv9ohIheafJ13uqc3r6OAsRFv3NtGa
7szMOrYXvRtnPzDqyi5LC7fPPcecEWDkG5Ywatenl8ux0MbSbW6rgnqbtc/ZUSUWjdKoco+ik7Mc
zXzBZfylSEBJhvV4puns6GDkK7mzuHS37Ze5rIrNKMceE/2dBRW3mLadUW5QgKKlbqIzr+/YRgBv
iwzG3LJ3EPym46hbMSoqr4qrO1Hb1lLzxxesJ340EZqF0DrzJrVj82KueXOBRUJg79dpIEWkvF/i
tJimXrq8BG4MU9VfCHLxq0JXQvipslkOpavfR7Rje2NAUwNuvfm1EzjJxi2M8cmmJYj2DD+A33D6
Sx/9eWyIpJHI31K+/jht+8GvlSQkzOll+UN3g+dQdA+pjo7kPxgHDBqNLog2DmrjdaeMYYkeD5oL
7qljipnMqPSroq3OHKTHwlaSU4g2uD+ASt1bh3rv0sGB9tJr6BkJaySufX5XFSaEQ+1TWsjHLHXP
JCqOTeB3Q+4HrPFk4JViqpkHAHsLf/QHPgSI261dVXRn7hz6sfnLjZQiGeEjd+G9NELTQ+mcBjtj
mxHj1yYsf/aRay27VHNwnI7x+wBSAN1azTGAnXsNFG1WZlaI/tyufsHMPnzxpVN7raBjga42+ozC
pnoIJrdYOXmK+6xfO5vB7p1nx2TXXMCDQDCl1AMM5zm1WYifai9oZykc3NjUr3HR3iDFKddgK39A
h4KZNOrRusWC6aFEdM1hL8wzs+nYW3DnTl1SHMzb/QJsmpY4YdGf4E1Yv+Ciri0a1XgxS/OSnOlL
E4HzOD19j33iuTMLoYxNsnX/tZexFoww6jIvws0FXVxbYSc8Q/L0YG7Yr2dN+ukR37QTewEhihnB
A7JcuGbufWkwRClV0jTzrGxyl2HfWg9GqHXLHKOKy7BI0+dSZM4qNlBOvrULOGGTPmft1KwbJH1b
pe9Rrp/+UUfeO8HG3AINfI3rxF7E7VqAJBqhp17iBvBaqtG6zkPCxjEuaqA62gTvPfx2ekztSBIT
VQJZn3nXBsQjPm5RwWBOpd+xouvJR8o6mxUhSNU3tV8BYrEtfcFMQTlppmvseTDJoSZD54WhrU7/
EP3IXjn3hSPHgOhHoW3vh6hII6ysiTL6lgG5LN76GiI9ne7QVufmJW/GvgDBh++6hfY0SEkiawrw
P2wew+6213t1M2L+8zk0CLyx31A/ExZjVtczpeiYSjaI+swtkvwfI2JstuxubVhxiPGOYqwqJW+8
0JL2GgtmG+PqS1Ek+gOeVMMnli1NaCML4SV0WpAgqv0FE6jEO/0Cjj0/FTB60MGS8F7nRfIuxCHd
FkND03n+NBkeQmRp3gDh7SXSlHDz+0MhvEZrQDc6x8YcBb0biqKTlOCpM88t9BBjQWfu5hvKZOeG
mJSeHuvtu+2vtDn7q3N75Rjcv/7nigURJYu4HHSm7yzgqY80e02GtvXLolvldqpdahhH3jaD6G+E
UII70SguDklpuS2hjF28/aD/4hvO4Bt0LjDsOP8OXH0ZCz5D8B7g8Ne/895kjiIfnfakDNmmWKJ/
ARxIuMwwBlrV5tzqDE79gFvFmo4MCfvsnCr5B+Cg/oHghTuOyqynDsXU+Q2Aw17ojiYQn0NSu6Qr
SCNAcf04qQF4aTiTy/6mzb4HNT3z6Zmtcm97Phhgb4FWA6KNcmAAUMkL8rWL1n2NupuI4yP7/u7F
3/5aHe8Jp2832HeLRnWIoDFvnhcN6sIDgdyo1Ro7Ls3wsZnSLg7FRkEaaY00OItEml/reAicP8PC
dxp1qwISVKZlAXYpyneU/GSQfS9k4dgBbGMjZMfZ+hU93SP6ZIIIFSb/VfvL0k2d7d3SX1ZvDj2x
cGOUwn8cZbOJZ2s4LnVc92SBXxy+xpIsk5jt5Jw3ZzlcCBRSJ32nuw29HBlK8gdEEkFX0eSYd3ax
4keAL6JfVdAu0IpdpZXR0zik7WXqy9ZG04VibZNhu6tnl3ZDK5pJw+iNg2S3/4pZLCwy8M30xzWi
WqJaMfRPhmKX02XcuKHy0KtAkfI1LTa+q5Q4bcV0QwL3qqK/ahX/3TXO7BooF2fl8r/vGtfRn6Sn
X/P328Zf/9Lf7jviD07z9wY8/2/bcAEuM9eZ4i4GkSag23/2DecP0rccGBahKMX4OY37N6ZZm+3n
KSr/w33+jX1jvxgCVQaNNnsWWjQSkAcgJTngKCDTWsNfGuM8ueyYcINXmV209UM159YMQZbupDjR
lP4pGihhDyX3rYqgH3IsEIBc4GGmUuABHBFbE+oRVBFGfBkICY4J5OFM08trAqp3b/rINjHvOO92
CQi9s1Z3DtEdjvIDcalTt7DMqgn6fqBCmg1zrNvgzV+Nna3e0EsGGOv0gBjeHQyJkIWCHYp9xyL8
2wsdFBZqqbRFcGlZ7lXR2PRoph05+C3p1UCqsE8U6WmVWn5xye/j+NganW140No6f2MGdLVd+HY0
t3t3yG9o7ffbaSsamqudPLL1dZHDzaMqqD2mArni1vBz2E71LAsKohzCnJb4oOgkpj3T0kTymmyw
/uBdK1YH6w0INh21UGLpPp/ZhHI2bXdDvwvWle0DnvuFjaLhvHaWFl9ELrOmbtsNF/XxerQi8Vhp
OpOg11MTjEMGFZOSCZqkhr7qysFDd2njyBtgqeP2wfqN7quCVkTyFwbiUcMIZ1rgtc2z0dMlv4BH
gw9r9fyMAeDJACxEAKDtepqQrELI8NMQZoCs3miZ46Rh8VthWE6eTuIt+ShivN2IRamt3JDBBS9n
2aNVfhZ6C1m1qWrmH4cdGFtBP839VOXiEamiGF5KRxvARIuGNxfVKPUWY1MMxUVVOjNnER3oRN+X
wtBpOSNCyxbezRoCAvTBYZJgGkF5xuGtj++JtSjo+8abrdd5fgSW5mvcB/5zO1qgH9s3aG2v0b4p
KVCTM+OPVmvJS4pGg69gGU2D5WOfd6VnTGqW4cmWwAczI53XEikptNPBbOT0gIkinxU3OqFdcmdO
wx3+6OLRHk39wqVbj+9Hs9ulKxWAvFHaKPMJ0vXXYUDjsYI5LPyWgcXLLYaeRAnshOJ8NbII8YDm
IStqUfaq6ES6Nnw7wG1KajQC98P4aDWiuVFMF6RNFtN+DbqhLV6DuDGvxzGwnpXO1m76rkxv6akP
XgWGC5AQUsNZRiK3X/Mg6V5KXcV+UcNc7xKU6HDb9R1o4jCm1LrMYLZAgBwsmIh02LjPCmnz5k5E
GKuszM5m2tD2xuvto8yqPqnNANu4NgMlJ2nQ0h9MTy4ws0lfxcxI8WefDXy7SC+N/ucYjy3As9LI
4p/l0IMMzlTtMba4uCyLgDlSc2gDQy5c7RGrRj4PHuy4BWLkzrdN+gm89QR/5wtvhsVlA4SZtklZ
9P4GsHxZf37jNtM2yELAD4IXHAnSTduEBsBLExx1CVSvrrygi4tkE/tiuEWjLuG6TPjT6uBl8MYo
WkaxkHJOyAtqxV3/Ih9D5QIC2UIMuMzDRFSPCXbhyjMEo0leceor1e2IKbmP85DO9jtl/eg+RYaa
JfeYXVbekCmVXPodiNmp4+q3mMYZyg4Znnc5qD0EQNcNeBGlCqnOxz5z2IBYZPWUktz/8m0iJ4PC
hwNswTq2unlRNJXBn4LTOHtobhTiMWoVTV8St4XW5yF1WvEp9l02Cgy43wxSQOOGuKASGgGZLLEf
C+IBekJQxV8rreqDcgFGoPmuE7ElLxU7BC7xtB6a1SeIebnlLIZA8d21ncJaWIuEZNOCSC7e1dLm
mzdpBdG/mfThxWl9mfww7VwIuTBGOI7rTO2E+ASxm4W7EC2d1Rd+Lhz4I7gYqepFKPSpwlTHBkSk
UOj6Gg0TFa8ocG5y7qOfza71Z0jDg03FFM5uVrRPYzEqa+gj4YqJMcNDg/ACJ3V/pc+dlYsMOO6C
xOcITMvOTA8YjzUXmGKpRC8B1N56Y5SmlWPBVI5+ziZTXJSloz7XZol/aaZ+VfIuWjQ5WuJkzIkR
MZtyPDqag29p7ds/hoBOplyr8k908F21uLSNa2zKhzt6YoKvpt7l64xDalUAErh3pJ9/1SAebkSu
Bj5SK8DFamNXt7DDE5QMCXwDMEzpdVQG6ZOIa3vhqnWzmZSGhpNuoHIHd4FO9L78BBU8uzINVN1t
b6d3bOvl19htw4fOSG97Wx3ibSXpr5UjbZBqXOTbLiqih6C20idkEXWwqZp8tsMiKkgTOe1SHIk2
dBpEiw6NKQwG22bb6/TikUOn/JybWRmu4qnOcbNVixfA9POrpQ0SOJyJj6SFFuKmtAZ9EUQdxEva
jX9GlV2tsDI2PDGrZgBPiRuQBLaxClUzp5F7JBxY1XhIXco6K7ZOKke08aleXMyshE1ganexX5Rb
lYTHirbO8nOcVGXPKdVZgNt9rVuPmd3eyMbwH7CFs7ZKPQHjVMiHItIGdz9SCr5RwkZesmGPHmWG
8aJXNJeUYdKvx7oCUSAMMJDtCIs8r63HLuqm7yqg4UvsFXHoxQP6XFfh3iWNkAi9CP/BZYdSOUnF
j7dAWWS6A8ILhkxTVl6S+2gqep1DyFAq0nlqV1z6rPIzuZu9u+fbqHMuBVUYfYaomT6OavhTaIc9
uFgc18ovWG+xMZSNIMY4HX/t5YjexkFahPaMaE8gSvk4ThcWVlu7gb8zQESzp6oVe3Y+QO0efDaM
3x+M5K/G60QncpC40VjDSkAQuHNw4l4XRWhcYGeVLpWo/U2rC57LobWO90YigCzkvjxaBq5dwveh
sdnCuSQH7Ap7y8WaClHOZT3nwk8/2mHg7GBsieYM/gAu9/s1BfRXLNs0MyGWwDX/dQTltDACJMrr
mb0e0a515nXOM+9jsM7DzWUT2lD5eAf5vSwwGrdqjF0F/aoDpcvdlbDE5wTOByhaixmcqS+VrOPv
VSXm+Dj90IeTFNcWk/c8N0+Kg5xCkRvw7dIEXnQbzU1iio4nXn9OFXt0FDKYLjJMU3Az+ThFU1/0
uR/V1g4jXbreohwu7wwA//1nQVPqoKR3kdPvL3Or0YU0FZ7FlRhpW5GN39qAQcrpUY5MEyilOql4
bjtcN/eKBInMoFzD/9kJHzw+eWYmRTf29EOPfoPVTTl005kr3eH+xZ7OHsZjofNh2I+vL486f+xT
y9iRhbE+ay2UwEntCEVa6tLr3BmBCVv1xBQ5/aiHOwvpYBfZCk9LXnj/UVEZR+pUwvBJWla3j6Ph
ZWPBRp5iwN2nhzryiEwOMtzE4KQE9zdLmxZFhsrEbqhwR6dboLicapwHUoMJk8w3uGGeNacHPfZ8
VIIdVEAoVQ86FTo1yvUQ7usutSCK5hkmRanqhFsuOmdX+pvC7ONSd8lOUD8z3myF9wtoRehUjsp+
ssNP03UWsZaZaItsNb0vu6nC6y0N84VPx/Lt0BPX9cRa9U0nu8HfGEptcLkooOIHov5OjRWavjPl
MOydxCrPiWIPZziaAJ3SNDuSRY/8vJrfVQLyyOyjESvfnch0Bor8qPwSDwrnJXpmplrsEtaf/hJv
mNv9t0M/AKlgl3zxQedBgMO78DnjdoqjEOsOjs79gcbf5rtTaRyZsxkH8z3GNEO2qfzSdbPbjh65
w72sBeB/CQhDboiSom0z4lb626ue2gj+VkgHse5S96uRqqzDqXNY9W8WQLFqxl+1QNF39LTk0aKX
6rk0zsHctCAOsxpI5TBF6Tf5+BFkVM9BP7CkzvDh+6gx5jGjzJmmw+wFcPr1HxtsxoXTr0Dz88Ep
4EwAIAIJa21Aancb5xDM1NrhlmOqJbek04MdHAY8GTUtrKMpLLKdiY9PBjJeK2tfHUHlmVwsgwjL
0wULkVvi6YH2ezEE5QWMsgkeTB5u9ib7OBIwwGiwSrsngqigu6vc4dql4tQNai1EL/VlGc/uCkZg
OFdhH2ZgEUowgguZzsdgIYf7EPPAdKH0XJaWtTZhiWTj46AqFqkssl76RqWnieu5TLgcvxE8m7xw
cWQ4/SSH32dW/FPE4FxDnb0fCkWgyUo7q+udmEZn1dOIeZn1YbQN1N81GOOdmRC657oMCVvadffm
XROooumGsNpVtK5fOIjhU6B90l3TTlNczljJc/nD+fR6t/RpBHbpJ5xLnMRf6sFXyqdM12RlGjsL
4fkPxN/drjJ89/ktIWLZgAAgSafmUzEM4swBIPaniMHIVFUtnZEFondz1oi+2+uM1G8iA/XjTtPI
JE0rNcZXut6OMAh0sUSr43yztCQxVl1Ra/WNOzuJwFkLIk80Y+4voNGM9+qbfcWUzPkaSecxF4sW
q+/FhDUCznBWHW/R/ka3NizxnD8JqK7nAkrDczgBwXpnYmz0TCmf4w6n9Gk7NpREdl0Fa3UhLNy5
zH4gNVb7CXm/hMSRv4hkF8wlaUSO19BpsBlRMYW468k23FRWo2wHkK639Isp0xauV7Igi51PKHal
UIFg4ayAoZHZAjk2qvKqSQxbW9opsttVgeqCC/QU7eAvaUujS02Qu60WSig+raTbn9y32vXFqz7F
ecGaoYURZ/BSS7XvfQXM9CpWYtaLO5RzMnQMkvC2Gwf+3lbkVFzg/TWrCCqAft4vc7FcTvzTSdp/
BZ9d4pN5cSlyiYUsWWthThnrJ9nyqMfDBigFWDNEmAmmPspwXwJNDHGSKFLAWoHsmrtar0nripKu
63WhZWVyX0wq50XVNprcoK4c7hMaJq8CyyqSe7vU6u+ASHmKXo/N6Ydu5a1xXUmNFJ3dw4daDGrE
v8ij42LW83MfSs013HUiYuOq4212ZDRacnNRAk56Y5Ujw5MHIXPV4MtmbZ1sxPuw033+xNYKfe3b
1OOCLoe4VR4GcLIT/nGzu4ur5gYpnDDVsdnL+85s7jXcRzCSZ7qEt9xXITdqo91jeEGZ66Lrqhpg
ZNtgfDWVOfY0lpj1xFPADMIdi4uEsPvIvjI6X+svQqDbuKsMWhfd/HJrc+irnbYDZUWxgMtHljFo
1aF6/OVjA12aCYbgBLCVEmFp+CsOIGfP7JsCWEEIJAryZppl6+MlVJABWgYYveGn20z+7Zth268U
nJm2/Bg9HLRHIxbma+SHob+uQWSX3q9lZQn2FqCl+kVvY0b0mr8Z7fRg2R41gHqRR7aX3LxoDLbx
yjKZRdKxuJmFqcl7FfWcM9fjuv02RkXfbYaICsKv0gyYgFff1OdAIjCI7bCCNV4zLZ4zsRXp+UVJ
A4Q3gOydlm/Hn221JBlDclf2lQlGeFokajTEGyiPKjbebsAyzUqFSkM6GrxYTMwNbKWpc0Z3dS75
IZpK7gTCtqiBhmly+NoOtq50JHrMJLl3Cjqdrs0h1R6tOM6NGb8djT8wBWXKxo4Uxt2o4Z6yCkdi
Yzr/td7OOI8pA4QF4FnS4Hh/Uc1JWMGNbr8QmCcQaMyqKUp9kUZdqeC87U8ZuXklNeNdWtVk68dU
77UNGbTJISURG/4uU1XQfKA7h2Z29praLu5/nfj/rZOerZOyat6d9KvX5vUvJ4yb1+zH//7PdZTn
P+qioTXpH4OMuW+af+vvQqn7B9dMLg6UQ3GRIo75p1Bq/4GEgmSF81YLJXfxT6HU/YPOE0y5oUzN
VzebQ/fvQqn+/+NnS4cQo7w/v0GhcAmmj3PWss5d33sRgx4mboaiXL3MVaUIZQt911JWg5b7MEW0
oVwnmGgUi1HvoN8PdEnAWSsbHfxbakMPnaKcOtNYXw+jb7gF1NN4ehmm1DCeNZfoatXX2rfAEcFT
NiAOiALLfOkMo7mGuNfcTii5/E1UxHQoFdAgroOefwgUc3DLrRKHdP82cX5pY0PrZQOo/KrRvylY
Co2XVKMGhwSLaK662DXyJz3xW/uqhgis4h9g9dirG5k+GwfMxVtRD9TGCnXhxggRx5o++qQeV3ql
6svQ1tsvNG311JraLlOuEz0y51iApotNwrd9QLOYWUtd5EWCbs6PnjTcpBYB9S+grlFMetWwsOND
NSofLKMVF7XdhFsxxDDq3XENVT5a1qqM6DAlrb9FhoEXhZ7cWjEVTI//i3492rGfrZpBj8Bs67R8
VAZIu0ZTXocEWwfcGrP+gtOCgyJ39TWaDHdYdg48SBKV0lxPXDPvNTU1rzuXepTWtLZ20bqu5NY/
uf7zlDn2Q2mb/mPV4NyK/2ijK1jOlWZ6iZkcOzOI1vhz11chvTDCXib0MvAOym4hYRbuLHy/L5vS
5l22GZwuIhuf2vA49pdN2wTOUgnKcG1H1nQv88CI1K0PCN1LNIt2g4pskWh6ZI/9lK9IHnUh3D8Z
b5zR9z080MTnctLHDHaxMj26qZ0a+P70duQZiuqkz7S3tflTMNPS1HXLGTsoazCALsZy1EZGtb4I
AzOHvxKnZqS9BvVUBXw5GL8mvRXrrDaWQpbGDWRvPLFUH06um2sX5K4hdPrW2qXcu0ySoo+XkYkH
plFIHDUtt0Gz2NTOYgaoQLM0Rb9OoVuCL3Ho+1bsx2QwV5kpLoK2ujZnAvHU444XFTeGnLBLMwHl
DviZ2Em+yYlMnxQlvBtoTllUDLMJpgFXjG78oqk9IHw78jd+Nz6QTa+xTqBJYbJkfCUzBQNz00g2
jS/FzkXXuEgIZ9e1QnsBvnMRcOq02GDBGF3iFzZdqICp+UCpeALr/jVvHGMptcBe4EKAfen/cXdm
y40raX5/Fb8ATmAHMsLhC4CrKFIStZRUN4iSqgpLYksAie3p58ee0+45HWGPO8JzYd91RVfpUCSR
+X3/lcjIXVMHw3CHLaM4MpV9dkwTdx1VHCdii/RmXSuyd9plD30W926rd+7a8v4YapPT/xmnyhBG
1FpFRkx19stb1Xsww7oK2AcsKyYFym4nwxgH5kRn2ZLek56JJSLHsKJwAlMeShh8k1sRNAM18h2C
JF59cSq8xeggHof2iMBD/2pLenVDAml3AQ/bgTjrjQy4IOt0HQ6NUsd68p6VU14p0rhfrYS5VJu3
5o2X3CeF1uzFXZBO117kRxYVexOayzYtePdTMmzC0X3tldqHy3wuiMSMhKfnXdeWhPonK3rUxH3z
HWh74kj7jVWVv0rX7MiYnqhEIP74OTewHCiLGsmBOFIFrTwveXh2W5K4i4rYM5OEowgbh/tE/D7k
1tzVcSDGie9WiwKaz8MnPajqYyMT+hB25dcaoKRkyBd3xGiTy9PBmJFDU1wyMRQHDa6y4amwntJM
PY3EzRohv9Ta1Jc5dAtaFznNpE4CCvSK3ji1re1ec1v5d007ZDEfGCMNxomPQGXvdNQwztjzb6rg
rEMa9KwouSoJNr4Z3CAu7/SSO9ueY/1pIIg5SldfHGURXBO/e4IGNwklD8JTUxhTEBONP3zjXNEb
ewwSaqKdge5Sm7x/Nchhb/JB7cxGaRgtL7s68yzO3WyibjAGugWIm05t6nCEfljmakcaKWUPRRsQ
zdFfe9IHeYeogNVmsSsc6fDyGvdH5uYX6WTcDorwIGmRNVMML2Ut/Z1drcnzJKdza6gunsl4fkXW
8urR6hqVxvijX8U7XY1HW3s+32PdYrMr5yizpx32y2PjF3thFwnvonIvtpWq/RR2XzURuVuvW/ub
l+ClJWmDL7CEyaiycjx5ajIvmeVctWjvyz578yUh23a5bk0cKREn7dY3xHdXTFCvrhfL21naGuFj
2Dv7nsbn68xHR4nCiKWWYzT8LpPUei9J29t0TsCjZrhsrMF4DpZxS4L2HdvxsPNGZZ86vwgjNbYU
ceDpzmK5lOG+nPV6zJrhgLr9bswTuR9KM6fZ1mihKo0dl1kZr4kIblXggrXQ1e4Xae0DBza5JZdl
Nd2nrHINNuFOnUtNBekyjfR4FF72SeSHG0+2vp9zxZ0wla+WOx5qqgXEuHKxFkJs7W54pnXooug8
/Rrnmtij5b0IZLkd+X0QDjQyxj+Qn8bFOSI2sXZulpAOldJ1cZlJOR8pIFHtRrOFnbzcS3eL4SxR
r1PnI2l0ewU9Iq/cgJxtKd7mZBorp35MjbEnXL7L/HjgXmtzzF9LgxARyWu7q3Wr7+20TlB52Cwv
2sxvRcevmTHdrucp3TS+oIvYu0wmzjfEGvWDmbYjkVRL6aaIJtdCX+vCCI+il+vdPDqv7my2n3g3
iXdPKrQROzpCnFvfh4WZ13WbZaQ6sLS34yC+KmN8tLIgjwd3Gq69Vz9OtWGwQJJKTOfhg0Qg3ndO
t9Oz39yp1f8W9thj5pw+EgPxC8DluLHrUn3neHUPk7UkP4rV6rbooGjFIDhlWzRjtvdLH5Elqe1x
JV1+2X78ECkesdoMjTNpyPKtFcMUYXIJf/vkG2w0NH7kZU75A5np8hxMBkISHX440mvjKqyCt4Ak
+42R+GZsB1nxUqe1iZ4C8FQEiPYdZ242s3t7iPjAisiZHblT8N8817y8lA1mWxU/qbf9XEwjuApR
j9+cfiS1XGeX0pTeZsGWg1altao4zPF8sxR3btSaXXnq17U5FFq7zAh1erbs8jBICkANL2i3EBzN
FXGEIvE5zPQTMdDhYQ189c1YxYGU0fll7LFB0H1CLYig/Py+HoafSoZfnM7lTiFZ3LDD6de8sE5+
7Yh9K7pl4yHy2ibw9OeC5XqDk2OMMzJF69hoChulBeZbYl3UfWH1BOoP/XJfuZM4TI01b4JMfZUp
yUn0H+XWY9uO1jMHZI9gTDs00PjDlJV7t07RVVSu5PLqjfpDQV2eUn/xdiWz4Js5dc4SN2EZImpw
F+e5yhzrE0DF/ySVnj6U9VbikmQqMoDN6bDgPbdJrUHrFDIeV+NdoFcjyrW5qR37IWFRcXhu646C
tQyqvmLyiLMwH9MMI5MFLnnq0EjsZDWmz4Txg2WdGbTiqh7fOrEeffq8obH8vWrxllbwZVtKp27i
FBLs19kTEZfknk/tzitcah/YZDdl01Cd7urv4+AiNiYLjA6DxEFe3CTUaCruP9kcMrem4TZphwid
W3lwEBpEWVeMdzUlcUnnXIqscJAJkVBZtn54yrMKGeEA3yQDgcws25Uj8ec4R9y9aX3qMmNgQg9B
SF/yCupEz66yN4nhOhs/a/GEe10Ukt4JebvU20Dh1Kr53lXd3EcQa1bcGHVLD+u4QV+kOE5yL0JA
OUa9IhV6ldn3SZDcxoC/ownOoAmjfZ2butkSGIYyKK9ORPktG5JBENHNjIZo2+htSIOWO7Fsjk3j
XgXikr2fOl9lrV9R1Xh0klOjVbGn2IO37GZ0kHHXDpvWpQLdab3ubHQU23WrYb9BuhGCXlbV6zyQ
+A6WyVW3EKpaWFQiOA3akAxCNbKLBmSN3rlKtSii0GnFeZPkP2Vnbaijoo4G8eZ2Lv1oMTGY+3OY
vAZWea8y7V46VwyxVvVvht8+klm/tYqVdnVD2nykI1LHPsPYpavXzi1IInd1ulNuLbYubliG7pAY
XaMozzLlcFkmWe2E6amLHyafZt/hUyZncJ9Ncn5SC1JI0ftWjI+LqcdqxYPZFpd6XvTFNpu4aiht
WPvuhpmYy4VO1juD2CDSSxonDsYRAl4E0z2s78+GfaO0jA87XH+krb8PrF7fs+YuvBkSZc16TEI5
blGl7cvstxEq8nH83ry3+qI9KNk9EmR4queM45E6qhjxgrlrW9ZbxHTO3hnGvd14FmhVcSJ1lwu0
MO9MGb569HhHTr7+mAP9lej0s2kk35/GedLDOWiS12ZcKQaa6/S7YdikWLnlcchXqpad4H4V4XvY
NptOiGYvuRwjqobaS5LYBcnkpnXvuu1TQURBbPSFGQ+aopdIhql5kUkzMZ4Zj9pXYxjJal65EoqE
X5ebQCE9aLMdHuv+2PEN/r502S9HTnxHkmmJMsfuu2hyS5zXmVd9lNSHN9irrIoYGxv/7Nw4JQNe
0wUbO+tq8tftgeyvWRFt4st9QUdzF7d2Z2ZxIyF9bVwb8Qz4yZLTqtdJhyVAZzYemarlUVCXs3dF
7e7aZU1Pk6n9HRHeL0tHJAUGzAcR6uKxzg3rt5f3+rRmuX/XOqSl2+Ui73STLDtK3LoXt14wYHb2
D3b44ixrlwU/NR9WKuTjsW/SewfELtaW7Z2BjN2tWsmhcOhU3xRUOuzGwDV2A6zGpstTBoAazVft
uLdidJYqSgqoYRlucfeLAb1FNi2t9bHfFs7WzsrkwUcmjK1r+QwrYPjKDhDtlrxjDLW0xOFeJoz8
SK4DssVpvCC/Y6zoM4SoUnwXpkm9Zhig+6wyRLmtVzMGdetmkvz4XkzAiSxZ1Bjwda2mHTYyDPm0
4cChFLuMpu8jc+MxqGqU2mU17m62sC2nOZUclVdvS5nvC+IaWKbCqy4Md88qDOLizMXHKAUFC4lr
yjNXNbfQxLZwWXpxwrUaRi2ZGhubjkDqj6rYAPKOGstWp2DpzchHc3noJX0kXUfPEEpC8zRINdz1
jfNbrfpMMhrVZ+wW9ppfLE73LRWC1WPR8TE2t4oMIe2tVZZTbKAqi/wmHzYSPfdpcovH3EbcKJvq
nPrBWxOKfs98rfB58/Xv53lXW+aeQNXx1trOLkNixE5LGAUD4SbCx+HX2rQoCYfzAn4fdUsCwu2g
CaZKBD6jjiujqqNpyPj1SuAap4/RFnMqe2ZywB2KHly2HkPLcjfxpMb6ZlM19cAZSbwHOW7j5xgU
n3ngEZKkHmeU18e8X+wNK+SJI/oNy2W9o0Rwy6rFNxmUPx7Gfop4GswLyY32PpwnYJSVSxfMF9W2
dV0K4xgWeruOvoyVsmrBorPW35RrAJtM0xTubDBmzs6rTSUjv9E4bOXf6qDCKU471sHBMLHetZEG
EdhYST7dZbiyaPyoP+uhEU9FavBBhh5ZmCrboDhcX1FUPJJcN+BGtuyN05s7suiCyKVXBbto4xkb
vwyWiAWneKmS7FdoqUu/2icZ+j8wOIGK/xisihKj8Hc3LrTghPmyJXCMLsZKbFRRx1bRFptVjb/b
gaSV0pDfM2VkW3WD/imFj6VNE065hmAlK12km7oGC8islbGlSDBIF49dxgEd97rzZ2S+bvBQ6dG+
M5jpW2S1BPBNI0v5qJaOv8RNjuC9Qv/Zqm3dz3W3yYYAXt8/tZV16kwvpkIW7maWpd6B4qDAKTUV
MasVKG7oRel7GGWir3u7FBEWie6YlwoChFNtiOAOO48uRHrU0PQykQ8vhutX/a4KUXvuOkNOXexA
sd0quheewkrZOt8VrrCUHdW8R17SgjloYzHvNRaYz17SPjrcJ5boQSyiv4HQ/7fx+v2v5gZj9//9
9oO/GC4457Lhf/z1j/2//zn91dzQ77/8YVsP+bA86V/dcv3VU1P2d8PO7W/+n/6ffwLn/ykSD3n+
v0fie/DxLv8rEP+3f/QPIN4UKL9QWoK0w9D/6XIU3h+0RGNJQqL4D/zd/MNnF6TqncQpgnpv//E/
8XfH/wONpm0S9UFH+80Z+a8YHL1/jieANidCCwET0ziiTO+ftXUd8btKqxRXhGcyZZZl6o9DRF0U
hb2t744fZloFmBi85pqTxXq5IeaRCjEDxLXQxdYKctpeKRVctp09y4csHAoZ+QYqbRF0+1nkzt1Q
awuYMW/VxgvR5kRNIlwuAcwnOzpKs9NYTs29mUIVRI1d3rdZJx+Dxgn3lSmyfRIkAWXCJbN7WhlU
pWjp79c8645QA/5Z97ejlmRpA0U53DcZ2qF9CuZm+i4rf5GbGcl87GR6pJfrNjnUTXIlLMWd8IlM
81HfKjHX5gewAHnS0qFIG3h1YICEVZ6gAnYymf2HKZlD+GhfEOKSJY15ZO91D5Iyn6+p6dTvoM3F
g1PU4bFJqu5XOtuJwsXZWo951mpKhJzu6vbudFfIwISAlsVSxU5h/yrMhg3Vw8MA2uiwR2ENuaRm
nZ7ovzK+ap+A5shqGyjUVdXHJVfvo5jVtZhudoksHF+zdhiehRhmVgxj7T5vPpR3TgUpQICZOekJ
LjRQlkACFdaI1JAaRLaZd0RICRkwuVvdDwXHrmPbnb7h7OdW0XX5WdIUfRBrPtBZl+dfq6nL+9zs
How19e5kN7R3HU0KpzYpSTnwAtoL57C3N5Rgsy2Yi7Y7Ps9UvrP1AqjxLml+GskUO7t3ytNiUeva
NZXPLzoLLlkr0fcYbg26is1sP6ukfEFhmn2TQ56Rl1W3xHovc9NsSVqksBKNGd1qaGuIBc757gFZ
u/qsXdK6iUI0HUm3KA6xbL2JYlNA+njq62xTUt4N0ynm6XcOQMjoON9EWHUJkd0WWf2Y46eJXNaB
+7Rr1o23UhBnd2F1bqkPvLehoJZYVhO4FLga95TXtOlbEqy2Hwmdup9qnlzyy7Eq3Gyj/C1sIrfc
Czhvhj7msLC2LrgJxFOaLLQsEcreZhROZcu48TuPSiQxftWBI49mB3xEb6CRbcZeL+zq2Xyi6IJu
rUIM9atoiuTdqPzUuAOZV8WW6ibrJzhgr6PMnPR1XCeGoHGR1scgyoShrlb6ydK1+t4hj4ipQrZ+
SMAeRtZlWK497oTw4DKc91EXChL97KWPROXMlMwMWZZHOrGcN2c0s5PCo/bJwE+UlAWVnMZUWxL9
mtbh9yIwgzPVfIt5RGYhXlZQSrA7yCY4MbDKkiavvtmFWV39QAwgXoH+Pw1zajd+2zlnS/vLL6/t
oLh6y2rqbRIm9XuRMmLQslVws4KJdR9DwIoXwVu11DU0wwZgC85tIFj3PrNndtahe0L8J1xi4Xme
uYWJCiT1ahuiVIkZmX0cg7e8VbfNNy4I+HYltvKOSt7gzjN7fGBOBqzZgWzvG6050YBCKH0ShEaO
pZtf7ZF2sCY35bwxxJC4WzfozA+bdB7YMA7T0TbbJRZ1lRf7YGjLY7o46gIYdiuhbpzh2oW5yxsb
VMU3mReKfk0LpJvDLNHHJJ2BnUNjar+PASXYMFGEwFC6mybo6pb+we0746vxAsD+3irGx0UtBofL
momoMQrRwYG4I0GhmfruT8v0S5XZ9LG4tXV2+jyptsNEf/CtvJJmRJE46iFbRCI3od3SmZhN5MvZ
xmTHltk+p7JvN8TCTQC9HWE1WFA2fh3cuTRHb0ayoJ5Ehj1+TPPkWEiOzcZy1X42q5e09vS+7yYk
R6gVwS46XCY4mZYa0mL0t8jH158rLqNqO1q+Il9JV+DV2YiH0AyLh9m0ylGfCAT38YmTu9jm31Yj
Zb9ZAreW5nu4SHBugBrHGoZ3DRNcPCRzQiWjKPwHq8DltVpld/Wr0rz6VpA+cizO6MflehzT6Y05
tb4qFIdXbfWJHZl5kbxN6OnfHdQyAEVBzUSLCuktrP3bJkBIy5UC2PrR1HP1iI9W7fq08uIhly4C
L8gUdmwgUPg1jm1uu3iulvyibaEBI6ndYeCtqktB6/S79iV5an3JEtaj3eJRF4BOVtf795gI/Qfo
OftMD23CFrcOybMbdv6Rsr+J3jZAgygbmY6d1VgeaiPV9DQbqkGetSQX0bTtM4xTcEz5xb8A5tcj
TczeHl+y3s2JWr9LooWIXlUG9T9WuTAu0lcIVUHzxEBSrAT/GTc6t9YTyScU9eUEtVZT8ahKjfFL
2c5D0kDccsjK5DqtyY21sCFVmpSK3tUNeNZ085ji7dvf3s8XmvCse1GsFL3gt98XqjMepBxHFlp7
gloXa/YzGbBA5jPbWdSpGTu0Zw7L3QIr9WTLbtqLRYjjaOn+rUua6nG0vPHA80SIAaJGmljbAB6h
n1JsYJSFmBvI+4xt1hHqaXLMCgq1cChoJkBim3k5DdWqdB/YNJPzGoj52HMxIuYhM6QW4ZfZ5OLL
6h2bRkIa/N5zIL3v5pTIY98Y7R7NqRFCZHDU8PXLuKTd0vHiWyzFLh8L+QgTMn1vg2DaSMLwPuwm
p9N4oex4yG6HJmYUO9+vxOiv266z7ea5XsQ7zk/cdyO9ni0uK6Wt2KxDO4NYmMRHbiTyGQFmrx79
rs/7A8VkCnrE96WHxdRS5r3tg+cAHlu1qbDnZnl74+t55xt7XZ47lW5IEqfg3Mn8YNcKP4gzrIJJ
XKTT02rZcKBDR3/jQQ9G9u61jpf/sH0e8RiTp+ltuwlmG1jev60hZ8ua5xGeM5W5qe/4ytodrNBY
Y4X+oZL1g7F3/gZtW38V42y/CTQBL5ZKqRRW+Yuqg2VbOao6BqonGliPyOWa+eqX6wcHIKXy2Y9i
8D8CPelP7FZMEG6HTqP39EdA+ubBD8LyUVnllk5C454PhwbxjpLYWg7qt7N6Yx0NrbpVkIPG447T
eXnommV4crxJLjFQPtBU20FKvIS+7rYVqaRP2cq8A/80eZXxX7MXkX7QNX3ze/jrJvS37eYfa9L/
Q9uTgyIJAdH/Ou/hmc7Z7L9tfsh/kjL9+Q//3KCE/4eLgN6nlseBJaAW7n8uUaQ6/wGEht/x7xvW
P1Yp7w9cL/Z/TJH5c5NybaRRHlHBCMpZtTBv/SubFIrjfxYy8SPwz7G2WcI2cb7+VQsszL4ekkQZ
J5eL7gn7DwZovrDHqlzlNkAnSWX4aF8p/Rn3YeOuW2tcxPHm/t2kKD8Q5PjVCd1mFVtqCA88UiCY
Ceo+ym6sIg78OuNQTq9p6xxcCViauF0Zu279Nmn5ONmwHVy9MNXSzkCTC+DI3hUMb3UZ9a40wYTc
0n4eah4kiPnbeJNWF5cc7hf4pixCMuRuFt2VP01DR0vovIKD/HZaendRMD4tYhmuRePfgBwuTbBn
XV3zYtVw+6E6LUHG3jirivpbNAsIFOr5fpn84FhRhrgtinW4c7tEAPVoHNKyWf1NytuJ3BhpOPAv
Sxye2baKglk5GVRAvRBu25lbs4U9bJEu3ptdeChL+9qaLIrOIKxzJYnYSOZqU8xCRymRLluZSeYo
FSa7wWyrmC9Ms2XgRpafSja+iSZWWq1jPqzqtA6IWgLPCO6qAugpYXOLtIvoaraZvihWRvgde/2c
YhNen5VXq820ZG9isWxsuZ5/JOp8/KgtqKesV2JjLk6TXBhcbXNbNlneiRjYyTJPY50463PdOVLq
bT41ofElyxnzdNSU2lh3GpF3F+m66Yk58GjpgWsb1MAwiz5cOXXIZCFMNEchICrY4qimfQVsfiCi
gWEGt3cd5RYo1VzVw9UIBlCjJTeqbIAp6p0RMVPu3QeyY9O0YHK3hlxhZoaRtOCo0K68GGgtWmNj
IBtJ0Xy33dp1Z1xFqIcpM6c3F0iWH9QHIm5h0tf6Lkjqwe8+Gjvxrt3aTji4BR3HxCJHqEi7YnpK
Blnt638PDXKCFW57h2rbxOuAnKcbrgL4cvFfgeB789kYF58FmyzxshKxnVYaSzEdXeGc8wL8Bnji
PGFlaNVO9UmNTrA0rW9N2M5PE5cRaWpFreydnVsFlegGDU5EGdLqZOi+F6RGjMYbbeG3ht81oJV6
8Kv5LC1ypKJaqJ8onm+6dWUnV3xRjGJIKlUbFbLN3hKvltXFKBY4uapdgPjHyR93pRFMwLQqa1iA
cGffLYWVHfCAkg23Bk7KYqe5cZMsSCNmSS5CFjtK3pXvfFeZa2/gZtMHhZDvwWdB2Q5j28Z+ZtXT
nhdgnlcCarcVASjbuS7XA+0x7aPfd/Ubyz89P4Gy4EbcpehLKrGt7mgXBTN76CdH3B4G5rCeXLQo
JfRhY8Hbo9636oCPnFDIqPCcYYmsMbO3mdkPVz0G9aMK23QfKFhPa/QeRDGmL0nZzidgCfIglZGu
H/8lQOH/dxcimfXmfwon5n2fEwD9T4ji7d/9HVEkzcjE4WXhPHEIrr7pd/8OKpJmRHotuOE/MEWH
//l3DNH8gzxIjMpsE4QfB174r9x86IX/evNhLfLo+7FC3FKOAEvkhfxHFwzqUuVJajCOVdGs5yCV
686we6D2tcI/6w2ZeRiUB+hC/A68lqUW6UZjY9eEOzTLK8OeUhGhIoSAwdJQjiisBZ+CTHAzggzI
TUAhxMfaym61meBzvZ6SPFg0UHtrb1n81rMIUvPAq4QzWTJSti9jVo+/giLE+KJoDtx1mSMI7wEw
vJL0EsRdkZAKP03z4xrwelsnW/YBZrm7xpvBi/x6ru95mQQpU/vW/qC+bt1hOJebWuMwWMgfgD/K
XCj6Q7m0yC+frWTVxl0IaWtBOWPa/jmmTurvJhFAlptjkubbSqdzB3OVGd4HGWpLQ5IQLH52agYH
L080QZFPj8oOCAIN0nBKL6swsnDXUKGSXqkW9bGMyYpnNE8rE3KmRwa3MTLTobnevf3N1MpE8D53
sq33YDMY5AyJcMBfwFTjxOpJqLGmcHXC2JK+RdtWVPkJaDNhUulntS7pA2hDs23MtWRbChYOQeRn
4fuq58GAZJnmLQ6WYK/9lSqJab6Zebovr1DjJYCF7mMGDedQYpmC1rebzZQk43sHQBCKcl91lXkG
kin3odi13RgW5OD60FeQjMpV7SNpbzZfmDYwo0HnTWwASTyN/jK/AqfJdzNbJJVZdRY7JOncVm7v
l1HPxRVTHq3LHIybWhhil9VWTru6cD4KDyXWhOlhkwddfcxFzRiS0OljWeU1Kwv5NM6c3VjnKWmr
J7U3rMmHT6wBrpaXAO7kVhUv+k+vsZJrRXXOZkZ0c5Qp1YTmxAyBBbff9uTkxCQslRDsfs1ZaWX7
dG7El59KJI0dlYSPI+k8P1JWVgtOcTEvYgnhm4bCMu4IBedfMfKYT12P7HVSan1z7PKlMFr7A/i2
TUFm5Vdu+9abH/JQuZPj7mAI3WOKUgbN61wdO2f6lZAF/GNFjLgVLS3m0Zilww8Ug9tixaFiZZML
MDmdRjfzHkrZlztnXB00F2nSHDq8LUfyfPxz0gTWx2zr8GIBf8ACT8NRFLI81u4CpkwA00tPYNeD
M3nNQTqVc5rIpLoQhINMPm09ku0z66LHtnhXdVZ88ImW+3nWzkk3YIS6rtuLJIT5q00Hdk+CBIO7
vHPWR+UNIzoJ/NoE3gAXJW0YQFIOTCmGgQrXcOb8TJ+w8yRW06eskkfiUM4deE8b5vkdYLnzoNE4
3Y+dk3/DlTWPkbNM5rmVY34eMqletNTTM+mt7R2hS/XWmHPxAZBbvHWjP5yoKifcFe1rQaM8mO7O
qrLqkQiE5EiM87QnBDbF5ifCXadG77c3dmqPR3H5Nhc2bVvCYP1sq+PgJWeSjOoNTQkmq/5NEV+n
R1u0pwX0DpWkA9ft6p+6nnAdSWqmTMyzUe0hwLCsftx3eR3s7MwkxXn21WebePpkqinfle6Sx37t
Tk9Fg5Ilow/i0HTaecLlv7zrJl+/PKJWnnhDkocZY9k34BMrHt2p2vCcDJummovDRJjcvnULX0WV
buQrVQQlVj+Lp8W4ZfAHsv3pGIiY17BCkDQnprOdfWBgVXXDY2BhuAaTWHzEzmMWhahzfq92Bjdk
Er/GVxlthLCtl3aW4zlLqscW6eHFhg14t0Oe/9UTajc7C44mc8nNs59L8ywGKS4GYvynZR41FwVV
Z/dNY5V7Uc4PpdItow4PKmkTqbtZ0YxWcTIN8OC4+u7aBpUC4SJ5zJtRnzXjswgcjhrAYqLc8DDZ
yrWe/QW9fGwORhL3yl++iNKakZ8YYQe43RfFoV969Yn5AJ1+Ie+4S8guUI39vUCFQ6ylh1kcMuTF
6or+mgZDcMHKiTZO4zKNiPBVr32tBerRYD2PcM0/2kbj+rCs6VrmDQJBnp7gvp6m5eeCiA8qIVXe
oa696Y5YynGf9BZlHEPn3NmlfYvvUept8rz+cfZYkRYX55iTz9kTN1v74QvdfIZDHfxe8A6inR76
NCKb6ieCpmJL3BTSvKGl9CPUp2XuvQ3JqQPaQV5nLIwe8t+SxRSZfTn+aCtkbwSlEVMX+6uB5Ysu
tzdKVIZtExC1RLh4nsSeX8jftYudkXhy9S1Ma9/fuk1afTppGjLtz8lZW0l4GsPaiMp5hWQSISpX
aZfRYnO/IdAbysvgmuKhCKueIXwZtpr6IBrqjOGcDNjWClcify0D9qCx1t9CF5m03SIVxQ1gYLvp
nUk/wSGE96shll+mo0sN+ZJzXQve41M5DcZLlnn+h8pp/Zolem1odApAb4c2jVhA7HRdmGHzgDXC
uZDjTzMpXdcbGZaLFRWJFwLZo7njOzHlTmwLg1g/Cwh0boLwhyRtYmfmzg9X983ZAOV+DtG2RpY5
O/fTIFyOwcUGkscLlCb1+fYBEuTjWPt10FAtdb4RhbLPGrb0mNoNlGNWN49NajuvQTiM2zkwUIWq
xtsbfoEuEbP/FmsxS4PMKTJtnPaIPLp/CrzU/RqyrgRrHtp1o6dRPFseHqNa9exP2BNfvKTIXOQn
rfsoE5VkkT3O4qlM62CPC7yJJ9O5D5Nu4mOvXBNjFIpL15/vxGCHW+yj6lemc3uAmERZmgwqOKBl
b+nj7Je4Tpb+sV3LlpK3Vh2KzLYPM10d8eqh1p4m0LR9YnXBN2YB+2V2RLEQzOYEv8PK0B9VE3q7
RLbvniqDLaTFk2N3fcHvZw7MHROEh82Rl/4be2eyJLeRdtlXaes9ZI4ZWPQm5oiMnAdmcgNLkRRm
wOEAHMPT90FQrCKpKumXWa/atKgyychQjHC4f/fec1dZlyWnQSrj6JGkgpeICzPipt3Mn1KpSnSi
NBpOVj9uEOOGKzpyYn6aDg6JLHfvIvamO5NapSsG7k5GUEX5jOHp+szw7Tv9jR33zaZt1Ato6PIW
xJ4j1xHu8z33u2qnnT7H9IPTwkhN/2DVRXDrm/7IXcFP39igeRhIM/yxzRQdeplFhFLy0Fr5pjLz
o1vE5ppfNpwvmrGTtXLGzAWzVLN91S0AMtwbD55SyWqY7eHoiQk8Wd6QdyjgDvDjCH2cknOCHp1b
+1ywrJClYzM9slNlwmmJ4VGLIn4WeV08OxZ7QIf8kbPGud7cyrwLr+Z8KVKO3egomEOVqxiuKNEp
9FiMpDo6pr3G/AUdLTvBwA0bhtpm2rPFRADEShK3X+wy81sOrzlwDJJHdhOcI+0irXeBOrkFYRBG
vvY1nsvpJmzwdYZ5Gq+7uBlPSTXMW2rC49cZ02zmeE+xlw6b3kpvQIWYvEvnVOa++TGFKcBog0KD
JiIdtfJLYDVMzI4TFZ8rPST2pumNdivt+V0lE04o4z6QnIHDRHuouiYjrAazd91xghYQ2Ne5W6xH
jghXaWGW24IKJr4We9dP5JEwvvQbu2BzYxTprXZS+7p1nTezJePATJthUp4XmzwP0IfLgg+G+fuq
KHEbEbeUKwLA1YkQjI2dP9glcTWd8DAjoTnWi60g0K2DsS7XwqvUzgSdtJ6NEThm3tubmRE0ynGJ
BjUOqznN7LeJERg+RjJOZRjsw8hlkOMheUuvIj7Nz+/doBeDWU/0BFrUO0gjmk74YcV1UhYputvg
rOdAcZtrk/SYSh+SWtvNa0AZ7npy+mEl6y6+qcBi7kKMB7eu4M1lQcGkois5JzCNwVtIaOu7Me7d
VwrD98zpn9kMEHgtMlzEAEDhYjBZDo7f4RGSCDdS2gfpMaOKii0cToyTmgNWaRcPx6MjquYTzQdB
xS1b5H/BXOF8+32wlFOpRwWBhX0G7DUz2Z+enGAoxupZpkdzrNWnOaNUSaZFcouOmT/8+fv8iUmy
PBXFcPxvOf0yCfvpqVKClR7MVZ5KWk215RqZQDxOcf3lz59n8f38/J7ovHOWKgPBKPzn5p28niaC
bX587CU2VJhAztFjTrYtqrS7axTS5lmHCSGbySnfpR9zoh7mOLmlvHQ5XGPTr7Z//pL++BX7BHcd
k16pBUS28Nu//4p70dFiwSkDGEE1X4tSTXs7W9C0TsGYdCPiRH0ae833bKroa0Pr/2uj2f9/8yMw
K1Ct/7ugcvPlV/Xe5j/mwr8+6JuY4v6CunIpgv8XJfsbd38RU1wofV5Aeytzzn9rKTbeM6A7gYdl
zQ9+4GeLvzNCInL44w97qWlBMnFs9HIbRJnzB9ZObyBbJ/ps052iE3xYKKJYUG2nyabqDMvWmThW
gTJL2I0s2ne+yODuIoi3izRelAEqecXLv1aLdM4+wjuPFz29W6R166KyW7Yidzan/auziPDqosfr
RZoPuyC9sRa5Pr8o94BUrK2ElbUmdGffdIvED5+i2QkdlHgIRHXXLVaA8OIKgN6cvxAyHk4LE7Jf
jYuBgNMaPGORGGBIgjp8KAD8Pyir4wSP+aAFpkwuAEOC17jzAz4H9bAASnfskVD+o27cGoPdnXIZ
zrjZ7XytPXPcOonDMp0yVXjqyey9+37ZHNK2jjhYzAArmka2d2heyQekmH5ai5rqVzvW1i5MfPOR
qXby4I5ettXC0fHKEMg0Kh6sc9C0z9xMgEAQ4icZ6GgINsKW81PV9flamOOv+TiS+LB1TgDR0Om5
SSuG/ZV0249wtAfCQHyHz0WelTfBoJOd0SXzSZUsZquEFphNoQN/4WMQDMoiI72zwjY7GEV8i+88
2xGyz8mSu7h4IdkdxFAP5zGp+nNlmCnBxtKj6QNU7+O0WBhyjEXrjh3xbUBg5jCx7l77jRjOTotw
xNppvzPsq09Ev7pHapmKEeu7kW8rS5IvVAkJ9FJiF4OtIXaN6RsbuJ7VvdEJ+7GbnO4NLkLxGx0D
4snSfbrx8rG6LVvXuLFTH9Qp7g0+K+w9rHvhXdMG5autUr1je1RtKnZljMlyoE7CNYizqxFXVtve
skeHbzN24zq0ddqsMn44HNiYMH0iCo0Xjb0T8pwx2yCaqR/Ltw6y333VaoGpMmw6KIHlvCpFjeke
phhBIeddWzq4ugAuQTrIG0eZ8bqvBK5ra4bQ3MbjbjSNcNxqxJWznKGuFLEMDkJ7xZesirM7Idlv
pXk83+YcHZA93Mj4RGqEQooobs1w1Qwe8VTufP1VlXo+dtokOaU593RIy9lmQYS8EtgQH9SYjWcv
zMU2cdr+OvUlXrpaNvpeLfpBc5ESjIuq4KbxU8g57zZgnKkW7UEvKkS66BHMFFDyLiJFfxEszEW7
cMnvzqtkUTS8i7jRklxE01s0D6IwEeMVdBD3IomQi2ZrGF2kEs4K5QvLiLybFiWlWjQVrGLuNl10
Fv8iuTCswoOw6DDsLZvbctFm1KLSeIteU1ykG67t8UN7EXTGRdvBdoHMIxfFZ160H9eLylM/45ag
W2MRh7TRuHpXLZpRFgFKJCx4kZI4nrz4ZsVZ2PfqSK6dpolYSVIOcHNZfy4uslS/KFT2Raxizolw
lS0aVqwXOSu7SFvFonLZF8ELlhLi13gRwuSiiVmLOqYuQhnufYVqVnzV0Oi7v0hqiL+Lwqa0jNHb
4uGivo0XKS76qsvFfim7h25xzpJ1h1tZnWZpLbUgXUC8XG4cbeXDo7r0hjhxHiUVKItCDO5zCQWG
4qNAkv/aGX3fZZ8nX0ozZ/BrKsWNi5vbP/uAv7Clo/ssZQn/fR/wkoISq9If9gG/P+j3fYDv/mKB
BqGtCy5oYJHM+JeIFNi/cJ9fdps+7nB2Amz9qlp1yf/53zZUGSwY/Ay5W3uWKdiNfNOWvF/4rwF+
87HfWNyj/5arwv9jqRpPb8NfptzShSz4c7FloD1ql6fYPAQBFy8FeNRbKpz2uJqm5pwOTCWr6ONU
Ua6JuTlOnkXPsNwRIP3TJOZoX5NCDpW2iURHZkRlgxvc4eeTV9yiF3/xgmEDo3hsou4p0pi811Pf
vHPjy1VKNEvFz/gsq5dLn4QsBxhT2jLUZ3cpkaiTODw70+i+47YCwjVagPFt6fGXFuDyS+fVxhei
FsgXNlPXLwtgmsFyig38Jqn9rcItGMRjdsWkUQZ7T0fVE4P9uMuQbQg/9h06BaG32iDw4cpuNaNq
beWChPfZ7a/aMm2cjW/Z442pxmKjsIN/LPCxW1dtpwM+lpp5jAk87UymuV9z6OLuAsqOCl20L3fH
zQ//aZv/6pRzdRUvZHtKhZ2Nq5z8lQFntXXNyNkYvueui8geXqwFWFeSPYyPrO/pvpalxOg2C38/
RtCcmbcbb13LoZSc8fiMuJxssLaCU2lm3fgvsk11h5dlBNY/M9UgTJNF7KqiC0/fn53OuiX7CIvT
cD3zSTWQt3rpcKfzikG+XViLQEfNJ3ZEy6d8gdonSwlBmCO6MmEciCtdmJAFES0goHYh9ErVsHVb
20aT9LsWLp7Nqk1nhKvZmwQJFt01yH9wXBc4oqkKAHSXf/xKpyOBrVDI0C2AyyblEm+yp9w/y4WT
bWFpx2fSldFL5gQL77n3gnOnncV2nsRw4yjEC1++9lNgEQpfzN5gm6UCXWt+mo75hGDMV0rCCKuk
X+OPGLvQPtpJ577LsWjavcOcJSWW0M5XYYX7ZHVB3Fr0BAAcw0zREj3lQ7FwwGPgW1BwkFAnXsAA
Oize+jFGjnWpIxCBF/5fHBFX2mD9tbNNMEK72QR+DaQtIolBQUMXifjYyYURHNdZ9znLsG+n+cy/
OyR801VSN8gFRZYBJSemrCF5eBf4tBNU4AVBM/CXgrkj1DBfyiHUsKiqF0YfySXabsaEr2VuO2bY
eFnXjiF5E1FviTvmKN758oygYMDhoZuBdCtMfpsNNxyAZEtPyKBy6GsYwnDVO4PFVFwp03kX0wSl
zUF7u/KEkm8NzS0AhNyRJok0c517khCA92xcG8fUTlW7jbweSm1j0d+9iu2CtzWVAUDPqPA+gKqZ
jJfLq0Ta6mOkXkLvRK1cXqwrPVCNhmWbN6GC+rFCT7OBzHgDmjOiHJi/boAwsQMsyFeK12n5TBZY
0E03hTSOeG19NSkgMUiBKbp4EMYtBRr1nO6xy/ODCLnn7r8SBGGM4AAvhTnt0kYWv820PJBn9Aye
q4JFUK9i1wjKfd2DVrzyTWBXMF7ycb3kvIZNF1ozbYze8CCGgBIRmpvfbH5pNueD3oQvhBPfxDAO
OaQL+nUtXazhrmUwIGwt9ht9WcX2elKtf+MJP7rKMOK+AFz0kg3wMfMhSyYMJgXi5VvHSDxiM2+N
j0g+9p7AcLkjcsFhQsfufZ927aeMDAWUOW46LwXSzmPgGXg/LcUP21ID1acY4oyzJxyDd1fmjMfn
Gor6uhtUQWw/BKi+5iPT84H+RR8EReh/amRG149Z1cESuhzgjlpERY9xnDlH8h18vtMCZle+H5y9
vqk1T1gOt4Pp4tvXTEq2Bt77ldUQiluVypGgLFJ7z7A3YWjLHeO+MmX1QHEsUq3Oi6xe+XlikcGY
/Z0xqOmL45f2KVJdesh0YH4uUIBegrgf/R0UeDBKxGK+2IRDnnrXnY6yxAk8ZQUtGanxrDJDvSSW
026qJgd3VoQBNUEmUWBQU8XZHCsC5eFYEfUvyTrGYv6ynDm5AoaivQrcwYcdkvmTAxEtYqCYZ+1V
R7S2WdPgB4drVvk1upcLUWKALwXhyPJAM8/gCeMGD54qv2DySJwtY0RdUPXQTKeqG4ObYjAeTJri
xi3nd3xzeaBb81zkrOb3s2MnRy3CPU7+cTdrWzNEz+X1gJGNkrU+uqu0YjWZCGyw1e4fzApbfTxw
PunCdmbD36f2WeaVsJ4jSnhe4FGox2Jw7hJXNw84jhlfcf54iGDNPkKMSlYFNoTgtoH9fwDQLrfM
l8RrbA3jlRMFT3NseR/Ig1n7enRrBfAfnC7XBw6mg1bjcuEPB/hDJDGldde2cb3yKMpwt4VIxHlA
m15PUdOJ+zYhZTRawL6KTJmLa1xB59G0926LAZl+k0TJ8DGSY1nAq+vdbCfKvi8PU1MUMIJNB8KM
3dQMgUX3ZHHifUutUIDhTEly95nTc4Qz5FF7Nr/qwc4+jtzer4ai7284On6Eg9pcy3ZmUIzFQnpr
v4q6c+vN2Ubj6HmcQsNBz8vMe/Bm3W/aGdXHCQpm8z52otD3KSeeGCM3cfe4yKu1bNSrNc3RfZKY
0YbABJI+44ez7uifKTCQad9Tp761jVulOm/bWnY8kawpvxTdMJ4bhtTbyJ2s+yzt9FuQetEmpnn7
LpShezv2A2ivvEqQYZgryRsfl/q1IJBUbZJeGPdOXiM8MoXe8nH5K71oS7Itq49p3yFT1PI56qU4
5UK9dNwStwl8zw2EgTfTio/ZkLVng+rtV7R+nApUfUIwRSTdRiCZroCqYEMIanJfvjoE/YAJ1ker
SoTZIxDVcnTOQ9JhNwIfvLYSGkCJUls93YKTcUNa1tqLNDmX0L/I95sfoszxlyLYcqWs2sER0uUb
byyKjSk1vwNLUqI7gueJ7TCi2t6h8ajyuIXvMCGLEZ6vtO8Rnry7gF6Gx5pAGjf6Ste8n6Rb5/O4
w5ypr2uVuyvZx8+eaHCwKiPdmPYoiWfBXQm7snxMYegQHAeOS/+MmW5GCyjbVorRWPWd5+Ltb5Pk
DqKXvcttMT0JpfTV1NriAxggFigvrq9ZgTRpCoICm65EW+uEpv20BwfbWY68YtTWPCRuSXhvqtph
29dVmqwS2DGn3sn6ezwSYqMi74hIGZzrPJ6eEYojb+WW/UvSJ68AAxGEXTOIVvGo42ct0Y78dsSb
3LT2yZMlfbMitlZOiCrl9R7fQ4cx1FuVBDvndeD3ntpNeeJyJZQdesfoNjsnBaZzVSQhhmWgpXs5
OMGLDHnjWo7qMcpqf9cSDsy23A6HA6AxYAaLszKICMyPynyAqEcljkL13GBoaq9wdzj2CvNQfzUq
B1CdZY32jseM1345JsHaZ735TA7W+y0gJLVNc8+dDxDPMKj4fnMIVRhti2VrJdExVoUmmDY7MBXW
RZl5TBEauc2oHloHWE+uhyXUHk1Ft8amu/DifJLrWalv5jaQ9jP3t/yajiI70ag9RIiyDn25zQnY
9uUYew8F1Bt66GiIW+kuY1tQDc6vOYJAvAu9ijGIFuwFMW/ltzE32VgX47nK23Y79SSb1hnk9fuW
bcC1VUgIZhWTt1e/JPW6maHb4hoP3+LerB/maFhKQONkB358OhNxcW9w6wDTCpvG2PS125+AuHRX
I4Y9XBTpeGe6XfuUDOWpGZorGczjpgkthiVt3X7yWC33dB2qE+7RaK/i4IWN2rDzW0XsUTn3Gb2c
IGh1ntPnNZZxcWKABU02Ded5wgAO0oG+0QpUT2l580Nvg7QaKTBnsMkoDqJbhQuI4i8+EDuaz3mv
jPLTpMf2DgvAfAu3QKXbWKZujyNCPgHOqHJIe2nvRNae0KltHMnx7pvE9h/wlHyQdjEmV3Cs/Ig+
MfHeDaG8HhnQMFDit3DMhzTie86mHLRXlvgPuCld8SEt+Sc1rBRFQHe1bOE6Y6JTRrF25fBhTpx6
7dgqiP272JLNHXe/I3y70hgO353k/4O29gfTpbBd8t+mDdWVSf7PUlAcDv2ES10dfIUKNNicRN00
sZ7myW8/h8r8y7aLP+hpwkHkci20POGwVfhJ6SGkNsH+b2uaLlR47hK27tAH3Pfc6CADW3X/KSno
lryJddBDl1CeHU3r1jSSksbZjIq0S8mP11SOui2VNm9Kw5tJEFsmhX9JF24JibIBpB19cbWVXvtZ
xMIOOdA73fxoeQZo42bM1SHtcb7AlHPfa1cP3SMDSrfdzR0Wm3aNHcV2PgIjhTsWBSMHthhyM3v9
mLNIzorxVPq2fBuKqf28oC5+gzFdPdphzI6+a1r+Pj3F8k2AtRzPMWcjY1k7BQcs04juZwPi9C6E
9tzugwXmPvEX1a1TS9Pbq8T0xm1rBvXb5Sxceo158+df+h+ExoXeTwqGJl9HMJxZ1LjvBNWcHXIE
J6g+uNPSP+emGdOLHid8fPzzJ/qDrLc8Ueg5bAOI1Vg//7qQVQDxYWA7FAmllQwnaFgkOcL3w7VH
oURKPo2zIToHcD76qf7usweotmFIdcVS6fGzniqpYvQFSW8gNtJ68oYh2KCxTuwfC3WoR4Nn9Tqf
Q4BBC7hc/fmTm+aPWpQTCkpb0Vfxp/lM+X9+74B4DZIgqj60NAtLnAdx71z7eWM9VVnLsdkx4Xex
jZkg28aSPaqAH8TBr4r94hA7o/l0eUH/jDf/arzpIOB/9939gX/93L0n3/vj7a8P+H20yVQSHVNw
rQiPZJa9aIrfJE5zyYtRBOzioKe8yiGr9ftok1QYES7E7EX3/DbT9NE9GXUuoS6XfaLl/h2x8zKy
/K6xghlmaNvCdmjAcEhA/uyKoEWbKO0UTNd4yo0Zp8ggp2lXekP4UpaUCCGzMdbRMTNKLCkU9kxT
uh8XGv2lwUU1nPAtWUPTX3qVytSkaGSa3DtYEy1kiboYU+hiK5tcDSfksvQ4DpMJmsYKInCokYye
k2gMS3noSxLNXjzoZSpYRMZtWDq6PBHeUS0ZHLL3AQEwkLD9YWDtH/Ux9nuTkHfkQ6k6oRE3+pGN
sXAejar2EUyhLzoQbgc1X/FZUq0dAM9YC542WcVysaOXVgy52uFs84A0yElsKNIbig3oTfKteRm7
edFTVVrJ09zV9oE3VWPu6Y1faVhJn4LMoZpTlkl2j//pphtVc8RqFkOlivr30ISlqVokKdQsguoe
Rqd1WLPx8OmTmH2rOmVkg10SOTTf4psYBqGbK8ufy8pEmQzGm4TSVeM4Ij7iBSRGND2yGPWzwMmQ
U4oY0UBp+XsLB2a/15GoO6qJqYc0FyN9DhR1ya9C1riWIyZyvgUO3Vapv67O/6wIf7EiMEtbYpX/
XfC4+TL8r9MX1X6Zvl8Xfn/YN8nD/iUUpF7AH9jfDA6/rwuoIUw5bPxzAh/C9+kZx/wFDxGzIctl
YOJfFpNvq0PwCzcJ/BL8CXkcQXXXNxLR79s4IEYgjmAY/YdtHeOxP9x+8A26NJijx/gkZ38C4jPD
rcDGu+oQaoOTAaFBVF/2GvkVndPu1SgUF13stkRVOLr2R51W3X0iDV3uc1BSOXA0DQ0VCyI+yai3
maoSObHkGK9jkNLpPTZaAdusovszbLL1TNz+Js5N/HUgbaKn0arcV6/S7wWcE04X5ZNuIvexI7J5
36rwCdoJ2LcK9/qq9oqIQaiJI4FJ8nzdD0tgJsgC86H1mNp1shOvITN6xppGaj1U1ZCfWgVDrC4D
Ls/FcUZE1NgC4R1vyrGGIGaYzHtmywCaboS/tRYDUtxrNlY5XWImjnUG8AJXNpkcDY12HlipZqfN
4FzxQV263pSf/Mr3n64No+XRg6lRhfFQBnvW9rBeZ2V/nAHNrX0bx/eqdQegNRYyLYthGZbhB53N
TbyuikBwciJd5Ekdrl0G/YcSXsUBcoY6aqPn2U1klBUs3mnXpl1I0TIACxTqUMHqTFMLN31rz2xj
gn4plImNt7638Qp3WUnoorfNswraUOwH1yxepryABqg5nL2qcikZz0eMzZgOk/E2kIXx25wM4Xq0
m+iUJ2Py2Sja8YZJLcLR8vra5VXxy1awnvn/owWnrlpV5cyk0yPGsROqr/YQMjQ4VznTesCHDAKk
29KBvuSNutRixwt8JWHEkOfDmUaVJKHfGJXhgODOqCFxqZPe27MNPi2LgI5WRp2fZqc+aoV0Q5pF
97suja1XaYjA25lyCsSen8oMUKDktxDI/JSRyNzw7IBw29ZNoaa47iMl3cWLomf8MZFqem1k0p45
6IVPGcVpuwRfsLdBg7ZPAEXiq6gBC8QQmyEyLedXhuTLDnCmQybo3HStAR6vsxnrhTtbbbUnvkHu
xW3ADcPU99CcJIyBauBY67Thnkyx/dvgwRgnilKWNU25lHgSTwa1wWZfdMlNXtT8t8K+kDsPoQQu
imNjGqV+V9V+tu0gpDxEZThdp/OQr2063TdzJ6Lr0itTahLiIdibBJZ3qkjsl6IP8n0Z0InHMR5s
IjbatAz2pFHbx652Xt2ugBbKWZMb0pQtYwS8NVnPZoEzUnFdxtHccbLyvF0azODrfUuu8U9iSI0C
PLQ4LhUYyqK+Y2JY3reGTQhtmkixpA6jnbgKVyak4m0JZ26BFHdbK3TmE27/nKStNXAPLlz7eTQ9
wahnwtgcKfjyA3yolUNH7LqyqpQfFSSMXdVpGt7rDrCsiDJ6nIbWAM1rt9dAN8C3BHZ+hUfDvevc
GPw0I9Slo6cV+GtpL2e4YYTOuaCZp98Mo/BfNbCma8a98adJZdkXCIJHNfHVz3KJ3rGXGpiJ1cCd
p8z2qrXgMe9zExIYMjJFZDuuy+axCeG2bgdtJts+0RQnGHk1P5OfEPg0muRG21JRgSlrCtPdaW81
viBGSBqDugU2KcTcptlkh18QiLdoGYaXXOFUHlgozFXPAHijPW+6GiJZ3yfUXn8Ief82JT7zmDHX
r/12480xA1WM90TYvKX+ZwhyqhaWTqKVaHqikYlf05lVSbVGbUyePAKMCMgFKT1LldkVox8YFVox
kROZhYZte7Jdq1CP+0TE1XqYyndaqZqtSicL5Fjj39RTbzzhWmbx761k3oXDyPbHr4oOBkgwqzva
tcBzVFRw1sy67+F6sCq1Xh+9XVYWhIfoNyZS+amouUJRzkzi4stVJD0WrRGOzosaSrpRDcGyqhe2
64oYJuEFNJE9uXF1RFZlA0h1hvUAm4UnIpswbvDs80oKnc/Xg6DwniGjEVY33O2nG3i69bSp67nb
whybr1Vgulf/HKAu8MO/3i7ZTGn+fLt0/WVMP9U/bZeWh/3rGLW4PhePSLgUPHJq+fcx6nLCstHh
2CqFeAD4o28OkeXIxN4mDDhE/7RfYiuFEQt3KbKcsJgv/J39kvvTSESEtI3iWXIxpJheyFjkx5FI
kznFPMRVdlYwL6d3p3Zc+iAdv3O2gjwai509qCGbDikMmdI41lYiXbVGN6wOVOmJPcmF6bMiAoIH
QEh3PeKzmq/GyvO/IHL7G/xunpqbQ9XFNKhwhymGifMOw8uA4b7umfm3nwuiolzZU8y5kk3InCXh
rUiNzr/XSLJ0Fkmvo9Dk0a7ovVl7A7HdN7q0inRikmxgS1BJLarylAbGsB4DH36VLt1pJsA/u/mY
nGHwNDJ4TDirLC0xoCFZs0xArjNdHxVz6acW/7255YCE4+FD2vjd3O8rqQOAIq0oKVhK6SiEcSaa
T4nRqp3fyOnOtYoKEsg0ZDzUm4z5o6xItVz/cwH+zy5AhrR/fgHq988/2LPgyiwP+XbxLYMKDhs2
MylsLT9cfBa/9O+GFmKxSXmMoJfpRfjv2YXLheh6wWKdsqyLZ/un08ifnU5Ma2m0/H54sRyCeBo8
/xTMkjhZxtLfTSCR0kZdKWlf+1Hrv0xs+I+TbRqQuuZCbDDHNA1Y3/pEIKMxV7XZUK8w0/oweKQ+
e6ttzm4keuvVTeb8poaPCEiQBgv6kWSDr7NXzvTCzkq/wg5Rmy6eMHzKycIwqwP8yrLLwAZ72KD2
/TCZD73d1m+VjvTtjEgzwsur2KXkswKt0pBp26U0GzAizxg0qFyDzQBZt/dCXuJKJjiOORPR0rcx
Jnu8c6bJ93bJSO7+QARj7jdjnolfs56k2wr4d/65IXJ2m8auLokel+NtFNUELhvqucSmlCXp9Ay6
in+sJ+XMgOf6Ue6Ro/lTu3WldcKhNhFyd5vpGBsVjSBlOY1AA3iBtKOyoaYFpSlL+94CxH4fOln8
MGe5vm1wvuFvKLoNU5AghuxTQzMdlH8ow4KxTubUc4zU1wFMCPq82hiOGjt5befWcydl58+SJP5l
WhGZbtrvy8gC+b4nipPHO19R1C02IyerSqzzZQwCrmUZiXQTwxCnNes+X8m4odAk87D4VPk2DQqj
wA0rC6e1H3SObKJYf4hHuWmkx5u8QamOtjjKVcj5jfqDHb7UIF71NgyGGH0ryaLbyJyMnY5qsx3g
7HQ2IZUGFglatzA0O3AABn59EO1gRleWgnu+aZxWLz8cfz6w23KJhI/ZQDCN8VmhT12HNiBuzKnM
OpsKs7bVA2iYfLCG1nyNScFY8xtAmalSn7uhQWhduazWRXT/z4L3P1rwnAsX67/vOG4JlP6w1/j6
gN+Xu0D8QggE/DzzFzB2rs1o/vfRTOD8ErCwmcxf7W8r4bfVz/wFi6rl0R/IysQegDXr37OZJVJC
PycaxjLV/Vt7DfNnCQx7pskEyMWmyqSAWNuPix+uohiuiItcTd9OtLGyOQciIaOTC2pzbU8uRwHm
IKAtII7g3IhOAZvvt7AV47NbBfgXvaz9IDB9fIhH7t/f3Tr+w+joZ82GV2cJ3j4v0MKWewmPfbc0
hxz7KGkNnWOmnfrdBYNyB6O1OtN9xjCh4Ve/B10K1FzWzG7+/LlJAf14Y0AlQo802SdiAAs8Z3EL
f39j4NKiFaVPG8Cl0WvZRFQfDH0aXuchp4ONJ13/jOZS0WI4ef7V6ISUGGYq/TjO1fzZ7yk12ch5
sk9xwd0i9/qCtijV51vV1N69nwRELaAyuMdoKLuzKW25c4SkjIciGRbdMly6htvyNrEmgZHf1IAT
gwak6sANbdP3M8ynoE+MZmV33ohXyrPe4oBVq8aZgRExwDXXAmVTALkeOPNVuxpWKvnzzg7yXdzQ
WgAlNcnWduosHgtloAr7Tz0BdyBsc4MM5Huyoq8Ev6WRGMNiOrX1YTLwSOQEOlYQ0Hp2ez7Tdqrd
6H+TCSCT0hqn14ogvLsy2tA8u0MWQQGeug8B9i2SPoLz5kqYyQKyoIrrwIl62mGU8mBrM0IxHJa2
lfCs5iHsjexetGlqbjJWToo0hEcVsy8UFXaYn4aehMpO2yPePoLM3gP11DGH+6bxCnahSfdk9nUC
Wd0f+uPCa4GLb4ETGxkoJGvTHloorp4pdiXET7BZ4L1IwrqeNBngxfNSWKIEPSBxag0gbgCyZWqm
vkbSAHFwtWXBAyC3vRpc99XPpgAEp1fd5ZUaIag2sKJ7NgUwHoF2ElEezZ3I6ItTHdODqbCM/WwF
8ecmsfSOMl1cMlpvuFLDI9uU8mG2Js3Ase6z05wFuFrdzn9P/E4e5lLM27CQ3WFK4TnvaA+J4f5n
oMfW3KTGbq2pht4zkzOvIiMg9x6Y0QtkbhrxhmTJYftu8sVBKbg1qVVyV4A5yi+MbpeClJku6cZN
qX4MweTQzaVn1155PoVoG669xyQ2MvuGnojeJVYTcZd6pGcsHfGy+hUexMiOmDRmY1SZq4Bk0ucq
S6KUoJPKcIzWw2cIqTgzdQ4gGmwf+3lxDWlOpe86LXC1hZV2rNu2JVs597MN29vO9Ks3kt0+T65V
v1McCXEgCvtRcVU0RvepivoMq3jYNVSgMW5Ktx11H8a2jpCk9GRWqPbC78xtr405fQRpN00HZlAc
UoxocffWlSpjyrCTWH6kTY5zD4RPRo1M4ipFkiQXB8anCbeCrjqrBFP5psGP/97W/tKyNhX81EdR
H6e8zR9QiZbFEGIPu7a0ugUoCFGjpzKe+FLIs6nlvU0JE2hY4+awbZh8t3jxnPZDl3oZ0aFU8+rH
mB1BUzOdpbwZZ0Lk1m8DyT7o1a6mtjEZuJC3DJ4WA9X/Ze9MmuQ2ri38X94eiszEvHibmqeu7uqJ
wwbR7KYwzzN+/ftQlGSyJVPWWzscYStskyhUAZk37z3nO2JovwhSQQSxWpUJisfr0dEWDNVeqjpx
zVWhJfRP5qXc5c7JCo1atUYFNTdltaY7D6GanhMkJeAT4l4nyhX5O7ke0MINQ44vZttWojg45Pbw
H7HvuhDBAUv4RkRNPPXdx8wnlAv5MI6gF6j1KY9ONSFVqibrXDJ47lZI4XJt07cNqa04j0iudFRy
O2ZBN8zJJaqesc8DglpfIUDIebEY+yW3lZmQHZr5uH1W5Jx2e4AVdGYF4sX0lGqQD1gSwYIvFP63
fQbWqyMsFN/WYtJNr11ldWV/1jqao7jTKhDyiU8uFdByaxSLNgCgvQhKu/+USy0/B9boQpWxEMN6
jFmhFTBUi/s6/1LL5ommvbXvXDcy5+Znf2mtBPmdBrC32zrBbPuSTgi9SOVw+gwz8jaSNuZNoHcI
bzQN32dAxtSjitvBWthBa77CdIX605F1scn7eB2pHDdSIs3hZCDIPWIgDQi4mHApwhBK9kOJA2nt
DJU86loCw4jyDxtZ7dEnY59BnK6748pwicNayDK11dIya+JWW2wTtBgbOxu3Wa8DaZedFVUr1nEq
V980ICiz4NepXn/4b+H4HxaOLhXFTwrHOHkJ8vTHszLjc/7Qb8Wja/yCQIn1gnEfp1PAnn8Uj1LM
PSwL0h3zj7njxP/0faOKQfzcvWKu/0fhiPlJmvieOFEz3KPq/EdNKpPC9ftjM1oEemGK8pFPgGRr
Ztd+Xx1VXexkgyXLg9FoePaI/GvohW/0tHEuJnVAvjddToSLhrYSDaSK/Pgn7B/kN1PyYjNA81JM
ZAilbuhtNRB01WOL2PjokCga3TVgJj7TK7Y/mZOVHQLpE5XcR2rlanHF4huG6UHxyG6s2O1WTRdl
+IFKjZNzUOSs+W1BHP0oiTdiWORPgSKPtOsr91MXjgQZOoJAoaopR+tj1w+tczcSGb6ykTGceANp
tOl0pwC6+yCnXroZHA1FFoZ0XiEa3RRzXsepIdKh8TdakgrS6hHEB8OCGGdH789whkhH2Tg4qIoz
nWduNxhYhWhdj0TM7yBeIL9eE78mtJT5j2E6yaJUHqFTq7i1U+/sKBiC/cJL+D6hl4xpC+bVM10B
ZwRTqVzKwJPitUcrD4wkDkKTmirOapPmWRblpDimLZF2JGW0GRYOgNv4EQYwPliMAmcCG7XCF2tM
y9jqfEL5mBKoALgm0Un5FL1NHq4TEzsy0B+TAV4eGgtbYSrYqnjwqjMzRG0vyDy8ExFaWYgxkP46
g8ZdHWT7QNO6rU934CHWKKAX5CFNiw4M6EUmWLQstxhf7CKK18jD0afHY8DwDNkhPvT4hHIYj0Jt
pMT5Ne02zjqwV2WWW6hUk3bvdANgbYII0xT9J3YN/5YxJjGlQTKsLDybK6OhXolQC2MPgbVXpX36
wcs08DuxRzrXpHXFbRJZTwRj+RfdL+s7IrDsSwJP7ROtiAHkmQTqUQTDZZa1bMYuD9kZB+8uUfn4
IWYwrZZ9Sw6vZytvRRiVfXbd2HsOiN3YDYGl3WoDdoQFLjt3g1BUP3n457ZapIXTStpVPD4Xc4qf
jSHnqbRk9lCP8O0WBEP5wxLwoD4sw7Syh2U+TtM+q7AkLlwCCQnlzJp9T4G+7ZPYf9aZIh/dyUa7
JQuzfyQdibaOU5A6vmrjKvlV9gaFMJ0PLMt+nmXrWOUTeHtlQqGEgF/15mNU2ki5W+TEhj7YJwn6
ETpROCVwIqu2u219Xx2houc7w6AAnv1DOiOjurpQsWfPFdlQyEbs4kuvgg+yJHejSRznwC+NGaSg
DTbWBSk0YzJcEPoFB1LlqkefeeTHVsdmNs901GuUV+KoTRlbeVnq9qFPBndjRMXXzi29nTSZCgVI
iPgF7ejBjZ32I6y85MNIgfVB75sQpnHpxB9KmuNEvvGGWVpTbYUt1dq1+2YTFtaxzwEiM6RPthGp
F7eZm5mHfiAbDkFxjG6YP6sRrxDGBH3S7eYYIMK7zIuGw6Ah017ChNd5iv1oEZjOkCzCRqtXaArH
dd63JB14jDT5XpqFbSdztLAA8Vz3SBrcbMVBWj0btqbfNlr1FE7VQ1Ro9huWDpIehDt74c0evyg9
wyl6pHdmHFPIAyfRUGVxwvZWdujvXaO2b8YegVCet/XDBJ0QX6PIX60W6G/RT/mdjnPxC3KqqoQr
h8HdTfvi6Ee+8eQHJCRbJcOsmclJ8Nnk+jeGku2nhniyLE/owaEmXU6xlFjwBoZ9YeG/1HoQfk1I
JV7WXXlSLWnvptUPq6Br9Y+Kyn6na7YixKvvx5MaZpAjaWpUK43SeOOMgN5VOWibiuoqWNAUzi84
eRA6Fo1015hf5LmrQzSfiRcK4hLJYxh2Ckf8fd4bGN9iv9exXXnOl7hPsUC1YYuT0Ul6GHZeMN4b
moeSv8vMFwQmswWNyS51jmSdawUdUF9mJIVx3CO+vYcFdnUVYkOqz7bvcnr1W+JJpG4Ss1eHwR4V
B0kLBbybk0Z2wBmnAQNzoJDLRgyvpNtm97K35l6nh9EVEsHSj7waLUaBZ6g0hpPWzCoA+oKvRl6Z
v+aa8RYWpTpJu6vRz5cc2hM3WpfYo3jJtfimR65/44LRPgWCvAkO1a+BUOWiFJRwSHafclE94IIX
S0dWAXgyThAhioZNSGsJq8fkXkpZ5WvNUoG+NNBM7HwtOCdx55OdF3qrKqsk0xPT2EZAHja876/R
lDn3paJFGVAoPvo2XU4ZVMWhj+J0XVWemdyAB6UyrDOsHZnwd1pPEjtiEviJBiq6C09uusqE29+F
kG3fyqEmNU8VMrkl1sp59i3POPAJx5Xqi2yZmwWnxSQ207vU0wjiVWO+l0AlloJO0mqsRXjSYGZC
qc3ybdMO7crAF/VJQRFbJQ486s6OPze1/BKVyKAntscToe9+u7DqPrgznDJdZHUOvisN1JLOd/2r
hOqxbuXYPkTCMtfAIqt17tP5MBzyxaGmeA9AwerZ/ddse1cv+RRhddv5kS5hi7p4ygyVAp+vAm3f
t8cqJDzZzPovlTCSz5je2g0aiPgtdYjegFzH7+o4nwMn+VoBtNvrnEuWwo7jVWnyTwCw3MVomtau
CxuxF/iHV11I8p9qQnmaCi16dSOHzBVQ3VtULhq6BC+5RE0CNRFA8IYxQblvKUjWLTaPnQ5zcYNk
kZyeHqQegPzuGKY5sOBkIJSskZq2EiOiCsYC3Vq36+y1MftwyWd/DFv4be0YWLseS9cyNG8moy92
mZHGC1G4apNL87UUxaVtHUoHkCicFiGoV0JbjLr2UUKuWQSBFW4w0FJhJMJaxyI/20V1sefo6rok
BCRtFyKN+7lncO9oDSIZGvobBi0OWFt8zVaYIY0HulFPyaxCTG70VNMgqIMkTazW3QEw9TF4pBe0
DndE7QUb9DY4bnHnLq1kRPTVSuxncbLFc5uvmglMieHnDqmCrdxmMPtZhG39VmsGIgNdzX5sDBXu
iEPMmZXKrzDZUNOMUboIUxByKixMNrKYhNpMby89Iv7XMB3Lta3x+EFa3FnMiaDCEQfrNnBuO7Ol
I+cW7X7APrADO6It/HByDikZf0lofia07Om/Z6n/5CyFuHg+yfz7s9Tj1yz7Wtdfv37fif/tT/3e
iYcgbtr2fFRiI/3jIOUKsFHgGS18AbY+8yL+dZCyfrEcCTQK6fysgpwng7934Y1fyN8A2oMcYPas
cPz6BzNIw/5Tq5mDFPNDQ0i0By46yR8PUza2dS3ozWyvgSKSxbYj4C/qMAT2sHR57B1J/oWt+lOj
xnGZ1uzfsh70re179q5MjXDhmR4FIqcYqAAlSMIhFvHaCgUAWd+qzWVf6evUt4aPxCEw0Bx1U39x
/UzuVSESRNRmvywD31iTTAjBt2j2nV77W/qA/gq4U4lBMSY7nobvduyEwJzPCkTdP9QbQjxT1JMO
UqtozD8a1LYvGZLlfYt+BqSotWlrGtai6cSyi0L/Fmyas8vGMHlkx2K37WoDeADjjvxjINtySwjZ
dKi7xJ0Fa5b1xXPsIlgMaZFA9q18H6/h2DzFUeOAw5rEfdtXapUlCBNa6d4gkC5XTur7n5OgpuLQ
4w5JWIttLSw90kdEta0Ietj1IThFCsFLXuRUwvSFNxYpXosJccNtZrsHP4thbw7xneYAY7Y9pI9y
7J013fycLN+S9h1zj3VfGmIpJsMgCWqo9209aTtPm+TBgIl+SOqsoOouSYTXoolCW+Q3pRXYJLc6
Gl7ovm8f4QAYa4AJpPN5qbk1CpluVEnwkpjq6VJ0qr6xyUlaxC3OkSEdXse4tdZ1T43q2XF9mWJk
Z9BuEgyJORtCMVAWhZH9pWV8XGTjZ2Ki6i0DhmjXYgvfomXxnjsnzDcQhqw3zK/xeIP1KrrxTbaA
BNhOsByGBpoETspVGDjOrobnuSktFa5GQVHtMLBZ+A7SN7Rs7hdAjf2vAHfczQR9ywF3mcLZINzm
Yox9nZzGqHhiUY6eQEiOLxodd32RTaa4QWvZHR2N7SBPBT9y6OJHLnynXqDUdFZM1J2DB3LyVpcd
7s9ePgUU44BbdaPEG5vHaOZLps2Z3t0qVuGjUeIqIHbSILk9lFpq71oNEc2mqvF3w9M1YqqHdk4N
Zp4VZapzF9PsOA2MwsEeQJOXxGyF7bmFpJpNLulMymhFtkwUyjKdboJaRSWEhlrS4BzUlN7R8Ny5
ZkmGOiGEN5WlXvKrA6+8uvGoiD5YJMTNiJEtzXip7etvBr6k0QnOXHRun7mvkzGWeP08bH/TbACs
W+Wkr+7VF2jgEMycpn0yOWDO0/Cgakmkth8NryYgsWrlmvg499DjV6Br79XJuCpI9b0vBi2N+iVJ
If6uMMhKeVJY0cn2M5FWEtuMICi3DzQNnFpbpSYa21sWSr73tENN61kRRmBqJk+gpiv7ZikKzT+T
IpnaH4TpIOte1+YoLxlJNd5b5JWQ5WY+MyscgRuGhlypzR94ck36Ci4djCsaJF4OXYIJSTRu9AVj
9ajtnKyjeW7mOPMXcJ1h03ZIG2ZPf4BPqYfm9AymFNMW81CeFEHXeS+DhuNCVvbDHeMd4w0/bBNv
lTd0xQ7Gv52t0JpjoeUk4LnrzIy5JIUGh4N0wDKn+xMwU3DxHOcEEXxb1j6u2MTezGBxa/x/KXgN
DnwA9kEqO6PKSXJu8Vo2R/RSpkDg17Hh24PtI8vKrNthRgaYc8SqwLFOtKLJd7y0pDc+Jj38mgpZ
VnVl1HLISt1+i67Juslco9zHoct7P5jeyryGwqoWJUMrVbDN7M7Z5iQd3GXEyE60JjCASjOHI0fK
rFcUNm3jhuhZim6bl+oaSdvO6bQN88BZhrE15+Ra3lXAdhJQ7bryc13bIIkSD/AGorWl6klCXTA1
iCdZdqYtnd87+OfPjVV2n2hiE5yrdPdI4wx18szCjQfD3zZVM9Vgp9tELFKc/a/lWH5hj6rONCfR
59oeJxzGBc5CiVI8gI3xNgDInScTmu/F4ODG5pAl+8S369u8cTTyZ0Zx6DLhvU7KYkTmyVVtWz79
pMjbkbYrPsY2xvEapOynjlNlvmg8VewisxyONmj7G0yezgJEb7wq+jH6HNBXPZiAMc7gUzaNlhmL
oRGEakMA48QTIdJZR6M33VluFK2xF2xrXABP2P+a/YiUdCurbNoijcGcHsm+X0611iElzoNbGFNo
XapBOcdQZ4l3iTRZFRWttp7rPwyuYZINgtTVR3F+V4x+v+ymGX4Xuf4WSb5DEzEGS0GHJmBpnIyP
ul5igu5Mt3hB4dbcEKUkv6LFyzdmM+nrWHoSyXqpf9AGrofo31/hjvI3EZkr6yoDQB6LvnxueQ9v
2qqp7lAXuicOJ5CrA8SECOzDLTlU3Rl4AW5slVi7ZOo+wyMKTyOF+AcPrPvZAxbCX1JbVAII2Dk5
k+Wbp7o41/Bgm2XIm39nRvawxUJSvTh2tixrK17pw9RcqtoksddIHWufgiO+oAXHNUU01peeeegC
uIRYx2Mu9gh+P3gVo3OZ0XJAsEeCJoKlNf6CymE2rH2EgSXWBm3JGzMMBcOOevYjVT5aLE0H1CYD
Bk9kOz4hNWwc2Ex+XS8Me1i7HIgWdQfSYFliS1lOrsPBNfNVsyxT/CnWQsTfYkIAx8ypIWOLfWOV
e6H5Ai2TmsIIMNbaImIlqBgXcbLsCBuxH3RMDz5bnp8S+/1YW2MRXv5b3/9H9b3pGNTd/76+//AC
5jnzmzz7ocD/9sf+UBZav2AeNy3rtzw9bEi/uyOV8csMXKO6n88Rv6tscFMKRdcSfSIW5Ks257f6
3sA2he4QgTBkUOabfLp/UN9zie9GJUTyYfslsAqtI6eJqzz4h1HJlE8lmO/WuqR4j6Yl3IH2wjhh
tm30Zf35uy/mbzUz14sxlEEihAMExYyJ7vn7uYxvDkZiI2q8BBpIpMwAUj+SivYchw2b39UK7gvb
eHG7qNr9Py6t4yt14OkioH+npAy1WA4NQbkXzgVc2qX/ve7GnpfSbi32XGdg+65FRQOvRhkY/o1i
Z/7r/yXknO+cEQToPgclBz/c+8srPcQIEiX6JaGvhntGg91ALEaLJT/M58sNMwbr57esfhyD/XZR
HhWD2gM91iwz//7rzgrEBz5Nk4upMuzUbJF7lVrQ3oBMu89FYzonSOxcvJUtFvugaZs3C2bcNqFh
B6WLufe2gGY27GoaYN56mjCjWw6yUnpGnZDHDi62XIW0PQg95GgQrIYkg+/18/v40aL37TYszsXz
yJDq+73m3OkJ3xjsQF1kq/GstAlAs2RmlTk17m9E3flxiM367edXRcT7p18MeZdr2TiaEdy/e2Bw
XdjRYFbyEqFueswQZ2CZzYJfRTSUl1FOw73JaehM7wwZzUhmw/bn1//zi2kzucQdSUnKc/P+XWGQ
n8UYXCVdHWu4D+cXZkRXcud3f8s5kH/xoDDF5c1yAAHghnx3xPdGu8mEaOXFCN3hXkMqFW/oALLJ
eLpevw2xAfdWWMUnX4g0XRZ2z8uisdHeRRwk/+bn/qsb12lq6DgZaX68f2qVoeVuKTxxaZuSl8Rg
FJWfFI2GDi0QyPWff81/9ZLMjRfeS/7FOPudylAWEc4BvVMUCOzV2RhAlrwS7VpSI44p44693sGO
I0SXp9wl+eCcdi72TjLJwOHKaMrJu+mGe4Jl5uhKocARxp27lijf7oIAOxl/K/M1WI8ZhzuXSMZk
8/ObwPT6p4eVWbtNj4atAiP4O1tGlPhe64yuvHg0EcrNBKWEMRPPDSfl4lNVpdoywfj+iWmSe0od
BhR0A0FaEPlT7oox5XhBoHZJUlA/JdVKeqJ+cyox3P/8c/7Vx0RfD2fC4MMCGP1xQdIIuepovsuL
Odl8IdevWRZV8UkKTz6WSfV3BI95B/3hLbaEyVNN9hgtMjpR76+YNtgKRTzWlx7i2RFspPniuRBE
SYQC+XedwiCkxmfihR7EE9FFAWUy3YKHEBkZ2RvZ2LzpeceTLlgBhMZLQLY6C+f8TFy/oppdw1pQ
T7unurOBDCJnPWHANfbK5oamsc2/Oaz+rWuZO3h/W9wJv7POk6sQU7yXxk6kKkBPhpKXswktmVlP
1SoiJ+aWg/3Y7DKsf/0ysjvk+8rUEuBzHRNcoOScGxcJf7dYjpDZloo8qbVIG3vTTb7W7AKrpnGc
SX/UF5yNgW4JnVkcNKdeeyq01G9Wws7J/u79MTCX0GTBW6Ev5s2I6r5dswVYTNaieTwEmvvCTDg4
OnUanRhX5OcugpG3cujWt4tCJbTrRztG5zcmr4Le4gogOskssNPI5iCUKngbzXy0Ds0YZKuwYf8+
wKJN0QDqUTGrbTkmDwFjtTnlSSBPROXEMMbWiuc2S6J+pXu2/UDECqFgZeTjV61UV3ZQAvyKIBPL
BW5mEbvzpdSSyoF9WDcxOvcJAVfZtgam3pJY172HEPek/JZRdtF5B0TB7sOI3xG6KaqD6gI4XhpQ
vJvM5Lyh6EWmiPWKOxvTZbXkuBV4KyeCN+EHLdtuzDOCj49XzspHd12mAcdySgN3bZOtyKfLTfOl
htUdLjOH1YYSkIW4K3ib63Dkj4EcSoKVp2fa0mEQw8ERbpl9QiAbt+zMMpDOHEPeCpvQNdJnxhtL
z8uTNiC13PhjngbYC8LB2Rt+iD0zdptXpLkWHEgVCKZ2SK9cPfXPlTIQhLohJgmYM70Q00dZO+EB
APqACs1RX8Ymz+mrgExFjuNtAErknzlcmR85xZNhahXBGw/K8NXHmznjdP1sJVp+nmXgNRnQqsJc
pQwflzxYqdBpqmQDcVMjx62FkzdvBoaE5QBvonjUTCeMj13mQJk8ZFnipo82TgaBQztIxtxepTYm
bloqo4FeOl4YhNHOiQYS87BZLGMjJCQQrQr+UBR0sXSLj1oAEJCPG0dZtYLAmDobDT3vNkGRcJ/D
zfLxW3f5UfgOxRAruPFSOj3Uyxo27gjKy0ueBq3mFxs9eLfpOKJq7Gx3RonOVNFw5KlE0CLZTA14
4bAxpI08nXYfZnw58aOCndOWQlTOqnd7Hq/Mh2jM2ZslOzT8S2sDdcUuZhkvnonz3Q8F9SoSBlaj
tDdfBm9yn8Gr1W81JKw9yDcWHoN1yDZSUCVVUNYIXwMm1Zhc+OvHcgbfcuLIj5R1pCVYeEbjMc2P
GErUYylmhO+YJ/CmGjpUnFRtIG8JyW/EWMqG/8afoAbQd6LwUWImrBLnCXPVMflyKsVOvWAoyP8D
OFN0puXIEgNvyDn5ZeqeXJu8eWVabOqhxop6XSOp4Ug3MtlEr9BVL3fqt9Kdv8orq7eu21krOn9a
kI80xHQG2Xc5ZadCwByOd4gj+cc4sQBDAS8FPOsDu2rhU52vzKBRgSju5OSurzDlNuS4oSeReqR1
xPbcDEW/GufqkfAB80WmM2+XV5IrxUFXv4U5D0M0/1NXjUCrQPuCXY478+U65kcZV78VCbtt6frl
JybUVL9DWI/310JhikuiioYosb4d30kP5qct+TA0Z6I3vIMgQ0Nb1/d0isWZVp22BFFPP6NK4vzE
Y8RvB4qQ4j0v2XhqGFhobYd7QfYnLGB0u2tTxsUnr03YzccYVvbaw1/+YtUTs3joqcyyy7rik3f8
mW6RQ1oBMalBvVheC5x2LlXiCezwt8OPPsN8x8iN0lVijgZqey0uI4xc1tzuNEdYvalpoPXWK9i9
aD8dlLyMOvCWZ320LlLpfUmgkHmL7PoKSc+MoApDjqEMYudpVlV/cYweE6db8xsVSCQUiIc315ds
wJlBvtWKLATAPEEabuUIaJllQN9b/NLnrNbtPbeTH3VAxfchybDjgsxsPi1002rX9+y4zfx4mlki
z8InKwGhR8vfHHWUqwZE4Pam6FEh7NLA4wwoLZIoUNpOgGyBG/Fh0DIjETFivrNGOu7z0IX2YxQj
mFs3iPu2jCh4Rq6kLhQhfKfEqHP/10UgTvThfgwzvhWi49yTNUJDK13esMKaL5/2YJSvtOWkkcUn
zPXIQqCN7Cj3yx02Dn5VtMbOKmEj53voKUFJKvCeNRI/74bRt14qp+F9FQmIMBVOpPf5Jm98VdV8
kuuTSOKZrI99yBJgSmr0tbwCtg2/9Os7F+F0v3fy+QeKSoOlSeFm36UVnbWwmQYXUT/YtfVEtiEh
gA46G7QpfvowCghwxD7IR6WBJ1sSqMfWNDjysUevgJBLjbJbsM67BA+G7gyaLnjRS9kPd9c7ZCei
Rq4tVqCKpL/t9cA79RpRw0g4H1H6qUeyJWIIIhxpH9uS/zJnxKmvm1krM2HQSL5VjNdtE1UDT1SR
EA+sO1e6tVm4p0w5GuwGlSKYbznJzN9aRYK6u4p6iV68mj9OYHEXcegZL0Xb8L5mM1cecCuvFZYY
5EwQN5gLJpCaTVp3byVz/HCJQYnVMagrFHwBjzxzD2BL90HoERbYd3aJ4cGEcm6CrTDvhwoBIkBT
A7aUVgnz5TeSdwiQPJub/JBrjX1MUl2+ZubaJ4eUfBBi09pAlQ9SqJ6KHc1TuiSbRp7D6Lr2DSrS
trkvWeQpReDLrEG4c16h+Zkfp/kL+LYWzQf3LlKsC/PCWvlgRJbXZ9fzB7Y1vIrVbrDD8UvFNnS5
Pp8G8qltRCNgi/XZiG/s1uERcUQLCNuMu0Pgj3Q/vz0QqBadXwu7i2FqVl21I+gRudQ8BfExSj1e
nwoLMyeaOOVJuK8ZL3KZyXNkzt2GuJ6F/KhpJApc80p5n2KNOBBFE6Iy0feheuCGvuHmsAwkywqF
TA2h2eNwwnovz9LgFnjk5KMZWDkqqcTnzbK9kh0GQr++yQsemjbKWe3J7LhFKDxdOKnzUAvEU+2y
6Vm0ryugEWN+pcdq82U33pUEzjyCoa/dz80gNiDCgn1ibZdF17Ao4K7svE2pwZxdZ+38aaO24TXT
y5Hr+sU43KfkhlmLgqPaszvA7vZNn/uGBePwdCtEyURuVoNcVNRC00OHLn/YNW2XBbdynsLucZjL
cyU6PoXpNFzBD3OedkHodfXYmC1FCEHT7vN1OpQxeeN+beRORqvsh9YZ0lta/vjOPW0Zu1G9w6TA
WLxiZe9jP/rVx8aLZJaRs47ShaijXOcFxol/T8OeHWkMe1JHaHm6VCij9UyGHd9zWPCD5mY/DUii
I30jMgwPTDTgeGCSIC2qKKIb3ailXLJrpntO9sNupniPS9CoGTHHeg7wIqFesNTAYkiRORtOVOOs
h6FuxKGcF/9D5Pk0Il3gyeeU8GNOMAmTGC1XdGHospEwnmANfPAjxc9TpQX/XrqSL0k3p+GODmC/
cPS+2tESZ10qO2qcdC7pysAZ7mO/ocIbSm3ZzmC360E5hrx47HWXV9Ulsg2sbcXHg9ZNs0kRcLmC
6MYnHa6bicd05hMMtDz+mlNjsruAZV4DQ8dswyjo2XM8VrjrwdCHHFIckiQqZj03a1puEcmH4nHG
iJKicApdH5Zo4crzNbNAak39pqYR5Ic+s9R5nAg8tBT7Z4U5ZNemPqvVZIXqsePKy+u6SVA0i6PL
hrm+8urAKrOoF57rnNIKv8fKK2hf9YNRfIoTsE55w7pXAeo/NwmjxdDT4oOWI3z255V5mtA6Lznb
BTtlIq40OkvUR7NoeeOaeRRuxqV7wio0VxhlfmzntIAUD7OxxyMs7D0HtqHZ1ZxvFgxLq23e1C0Z
yko5nFUIWBDxJB8dR9KyM0mtXNLn4SuxI41tw/MUJ4krx9OCfvoY0LFeTSU2JmKNeB8mn83oW8ls
ivRXC/vLgi5ZKjakctvO2hobteHKwSND6OEJtfN0CohvfgL9HK/wQ7mszpx2iKdnYm7jIEwFgjyj
0O4qzcoHQkjdzFnrlY7KE8D/a1vo5lvkttPXhKryV1B/NeV2DyOXugrhcVGLk6QoA2nk9B+R6VjV
qmVIy5y+zKJyjUGqPJj6EJ5JZnJWfmSFHwj58R8savxh2aYMw+PaFNvRMcezqxfeU6DZ8WuO9r9a
mZkIayrlzPXvpkzjxAp4tIdi0wgIY7BprE/X7sx/OXePY/H1f//n5S0NaRNAzgpfmx9GNda1gfKT
CU9Yv+YZSt+/+FO/K7isX65tYokf2LEd9ztui6t+4YG2aKlj0706X/415YHbAu/VcGgJGVfQ3R8q
LkP9wgJo08+wrnTUf6biet94cwGsmAjVDCKMFGls8//+nVmZwUQQ4/e0vhWbVSqHO1Nm1W4akakv
m4qjzz/r9M0XtBWta2gxwDTku65qzF0XqkjNo87YeyW7PtxOc/faSpxy549U/j+/3vs+3/V6BlxA
l/EKKL93nUVC/KYalKBxtPPAeonmo8W1WK1NUl5+fqn3vTcuxU/NSICBBODC9+GJWCxJOoqlcYzn
M3hoM6piCs7SZJEQc27Qrj/boAHPKJX/rn/6F3fJk8QIEcoqY7RrG/i7n7Ev424UWmUca0VbGov7
3IbH6o4oxudA9/P7lO+nAtwoT6DE2GMRt+q8bzIOOa4iewgN3AkM8zgCUpEs+khQDHeNzW6R0YYL
Doj2OO6MFYdk1sCcYwteS9oaKvu7Xv2fb99ifmdZNHJh6EFL/vEpJvSNcy5QxaPTG9zuNbBFME7b
/j+vNdvbmIvAW6Kz/uO1UFqLBM6rcdTrnn6CodVvdpMO9+1cVv/8i57fhe9ng8gr6ds7IJVsBAri
/aQnpBpn+2mNI3GbIBjnABhFw/7nF/mr745FSF4vxir17oWksW1gTE0M4qlpXEdOx2HGsQptKam9
/27aKedv5/0t6USdKOQ0fIXvB0qOhyZu0qR+jFRIcX0doEhPo/q+ptY4ZcyJyBp5SeeB0xg0OqhJ
T9///J7/4gmGlsWyJ+ZXdS4yfvwRPSWV5xFCfhycRh30OJManBpKo0KreUI5+KTrOFbU6uPUMsm8
vrykDYVbVpC/m0D/1S8ws4XIE+aXZgb+44eJExeBZFzw8pJ7dn+tU6+hV5xk3PXPb/yvLgV5Hf6Q
zdbypzk7TheO2HapH0OTr9e9pn3huGGpdyx+/Z9f7Me9heXbABsuZsCr4nJ/enyLoEFTWBbawaNH
MKGVqZgz6TS6pmv4UTayOvz8ivLHJXi+JFwSW4Dd4NUx/jTML+IJG6lEBys8Ogkgcij0a9xe91av
MSutARyvr6eBwKF3Fvq8UinTg6OtZZTziEpLPPNsf9cV5FurZ5zopiy8AHXsKpzbMj//yKTy/fBK
mGz86I7nITaSDgIArXc/P5ifyBhS4tfrRKQbMYEMzENL2/iyjluEg6CJ/CWHhSonoygqRmuNY9a6
gL6gLUByESdP7DWsvZ7pN294D5q3AUUS7rvrqVYxwwhWVIZ0YUzJMQ9BHVX69dCTWMRZiYg/Vs2d
NJuonwq5ryLoS0Xlp2aeWjm+oR+qiC9wgeNsvPPDhF4ishX3GUOBFi0D1yvlTuK8xIptB1W/St3A
ipdJFXqwbckWsrbAkbjG3KDCTUdvtgSUtTA6Q+E+m5tyBP3whBQGRyh69s201Si5rcN1NlcT+ksf
vpJZcIiToHljilR+sotMFYdUzjh6h6pFU41Gkhkc+PCzHF1+MnvSrRjyK/2hZwxDPHtNbL3EqLWY
45Jt8zJKlwb5FS5vdTRu4Uap12Ly1K4r7fK+sshkN3uOvdjYDOzxtduZi9412WGu3UeNaKEjPQ1m
fh5tCn0whnsMYd4z6fPh9jogv46OryfUhgA2+v/ARO4JPJqeVUdruXDndsAVOS7J9H2LU19hMtFJ
YZhq7/+4O5PmtpEkCv8Vx9zJwL4cpiOGpBZLluS9bV8YtEQRIEEAxEKA+PXzFQDJBCRr3F2OaMSg
b025iCpWZWW+fPmSpkAOROXPeYz0Jlm3g/7anSMUNdmKsLvKWDdYvoRl9S0XclPDz6O2n650XrI+
X6GpAeRm2yJQ9SzKX7YIatoXnnBM6hx9Db4ja0n0SzatpP3SCNiwBkh3/o5dQ0sbc2FbG1bzsF7H
SHREtH+c7pW5bV3UoeQIfCs9S409KWJEB3gZHW1ayrGoM7yzIo/zFymrAyqnlaNeeyMSX7ODSbn1
FEAf5IJWWdw3DYNVDXX28p6Q73NK3yKhBZI7gjlXvo1VofmQZTbkjkPAvTwhp0Z8H0OJvarsAD0A
1SeFu4925sIimwZlJ0yQdIXqm3xY6ZV2XiFPaM+0lWV8C/f78KNT+YerYLcPZru0jNQJmIDqnKq+
klz4QYTEOjoRjBKUJVroVZTPlHRugc5VfoHOC3mxiW2uD9d0Y1cut4YX0cNl47oUJqUA/aQ9aOZT
HT5uXMWko48XIz+hCEofexKdGyUN3wEZUam0nudbAIMku3eMCj6xZufXrmXmIXnONVR4VMRiOJwC
1S0UBI0mGYSPL1awSdJTiMzWLXrqME6zMHxDqjNZnQoiB6TlPKaX0TqizDXKo2t3vVcLqOGp920l
MnCQReOrg+XRhyU8zC9VNBZ2Z05aWF9jELZTevRW3xCkjy50g2JqGF9G9Y0WLZsTKPQVmrd7fkYH
qs8UfeLw2xpNtGxGbpnOWkpinwlnlE4dJTnPmaAYnOzwASfQQrenkBkzYZjIAkTK/H0O5PcaOkv8
ep146enBzA/L+SoqTryRP3pHe77tF3+zN6YohWWTOKTMdb1LfbpPJQs7MzgfAN2zubb1pvk+UU+3
ccRAzgj8mYQlWklzBJKpl/DUmWWTf6L10861dXOSQO5ZReKXj4s3eLrOOaxbisYR1C0mxnzOFxmB
O6eeb+UBisfpNEASYFZFh9GJto3yT/HG2sXTfZie5iYCsaGn3AZ2Gn1xAx/lX1dFS2c012d5wHu4
82z7jlsJFckK8/7GMnbIyK0UflEbFsIb8IfwLZSv+C30Ojb1yMIjW9Rpg5G25kikIrVzEsWZtr60
SgEjaXoJho61ze5WiYJBiipX/XhQKraskpHJSmwKWU6cvDQhr1LkD6BK3T45ZFJx1ZTUf/R1rpIw
qxEv+0A/jyx1uY+d3JyTw9AMuqomgRhNLeP0rOHhwZTAMRMtD0YlcVSaktaaWXuAm31scPRzz9yd
G6UBL6xOPsUx23Ya2XvyJhuwuq9atFvhz3mw6lU90iKoxF4ab7+Za4Sl7g/x3hCpxYwuT3aWnoRr
o1jCSUGZx9yMzD/J57uvE89NzwNa0XqTsFz56HKra+97us8Wa2DVE9PwV9QE0z4u/RJUo3z0wa8o
OD93NM+53oOWUYXnb068otidr2l8c3pwBHnaXW3tiWsbxae9mWzfk6K414LqS6kZ6s0GpSJKSQI7
mGouRQxGHmt3q8xb3VW+X3xY5Ta/HCee+lhwWZdUhF2gHOD51OXsgtS+sEygoFlZBDESoPTPOUw3
MH+L88wtFWo/osPVLs3091ZV+qNJQrt4dWLxK1DACJ7wmbaeZXgCaTi4KpPEuKH7Z3Czo9vd+63v
7KaUKKe3xn4UnEQwrr9HrrW/zKy4ApGba741SR3dn2482BNFXhW0VNwFmAt3bs7WW8e4gK7wfR6P
ig8F2tnw6HLlKkFY8dumsFCYRibb5a6k8dkEDHt17QKaXSWlqV+M3MK1gHdX6ULzqdammw8FCzR9
ukSuegTvgsr/5EzF5NGUkaboM1iUGjXAlBeWpx5cwI/WJqYbYKhXH2Lfo2j8kFfvMqqJJy4y3V/z
INvlJ0qaGv5F6ZelOYXSPbJoLkb56rVVAnCfuV6enhPljt6sUWP9RLsHDbWiDU0yJ9rIVjbgok5x
XXDD36v7HVLYcbw/K7kIL2kgsw1msevNQe1VwgsP43ZGCb7qk1KOSbau9vb+3UrbF5QnrOeUAVPa
lXzdlBkqyygnvUF5CDOqKwcXhnaMTM+MSp58Dis80q4y+1CZExhUqnPiBLaBQVSLZaQh8XzqjnYV
uQDwXcPYIXcdWHQEzW3/fbpVd59y9ZB+dmhverIvaUlSIWNJIz3LmBgKsPekrNb2TI8L26e0rfLu
IOhwD2UKMuvzEUpUM4OleruviFPosG4ndPWb+zfww8pPSlKMYKVnkCl8faefOmiX2BOYoObpLrUp
pIs0303PcvbuPUBl+Wfs6NltYVJZV1gZZbMKid50SvKLrMs6CuwEqSFw+yqrdjRo9mAzndtZfG96
5eptuoZWMKmA3C50SsUjssvhbgaXHyE4AwoaNSxhcjMKyAtrijXPZu5K1K5Vh7KEURTZ6BjkRuZc
bnIqlEeGvf+CwlEErWZVrW/AhW1lMkfi+iZ0gyCbhPTmhDis86vRTko1zrcxUgz559LblfNWYe//
BgttJyKa9JzULPZ3+TI5vF+mnJhHiVnx6dvID7OP0d/7owde+fMDvVr+Cn+e4kChjdhBV+uXqt/4
pTGCReZn+R3Qre7QDwReqgKGXj8MGEQhnaXrj0dArAay1+AN4BviISDmC48W6WfL8PIMm/V8+W9e
mkGzQK/v/v0vm0y15CLQFAUQl3pgHeKkeMDrjhfB1qgjEEXC2j81+9soDzOxC0lHdrByChl+bfK9
EY52gDs2ISbZ1Ec3k9e7k3epl4AtbQl4pX6aLxzQDgBFFSqeUufAUMaOC+hB2Nw8/S1gj2GMOy7o
UrMKzZ4b0ioYmg7yIbsKZBWoEDua5fFBcDgIQgEMmbHHvTIsa4DqrkOVg9wq0DrNNpANAH6rn/6J
0DkxyLDRDqz5HEBqYKsAECq5CLoxRpQOYJcVrR9W9XgrqCrKChZkTyGUKx4OzLAWAWOuyV6PBrL1
VC7wX28PcCWQqAIkRQaifv6pm+GnuVexOyX3gGWMVcPgrGut0cP0d/aAqY01rl8DEYuh/fpADtLz
px6QmmU2OSKMz50Byx2T8qXCj7rf+hnc1SiKGSQ3gY7NZw00TetZAIfEvAHijhJlM/vB7QEuRFf6
MkBA0yFN6z74hn1DIHxHdGRcMjX105icATkG1GQ2F1RTBfMYcfy1KAGqpGmS6Wsm2fOOVEVUzpI5
sprdNqDZ009c+UUXuWdKj1xkjL2B/4+S4rPTd/QxZlInld26j8NbBaStZO0AjQvYBAolts1xxwM+
vgxEpKi7eI8Ek/UzuBvR5MVlF8EeayZXgktNZ/30D4Lqordrk5832nh5aPeiQ7sq2UUQFfRUz8J0
fTT8xzuB7qOGJVonwOGvn8HtBJViZ1nXUHPGpkusBAvi2a1ArCTEV+DStH8wPKOg47tL7oV6v7MZ
YAx0zQGGYEyuTVwYTZTU7LoB3Qz0FlGljwKTRC5CMACbrd7zkWx3rDqmDrOqCZIEeXFYUZJq2Gqz
M/++e0CURJd7BR2G1uj1rgaV7l+WYLzBYRna/GEwGdLz18bYfO5/uz3qvVvBJlRWANlIHA9t+rDj
FGn4VBmr/PR4f20YxC17fB84HALDQRkErY7mGdoqICDyRLX/LyPpmAK07cCNnr8PXBvUSNwFANbD
XAV+JEf2VtRd1HjgY6OP2SwDZ6uzF6wxkBIrQNhYP8MzCLhusqtgWAAHSP8gEdrMsmcQaPEAPqHj
hAwuWgTPEEIeUgAqSSVIt0jdCC6mePrTJ+kEzZpYojUIgzOLkFWkHUQQVHibQkiivft7R4GilTHy
M6IlZrPgA/KNVOJdWfRQx+BREehYZosP9bwCx8QU2CQX1fbWHJwpgKDvyPoGuoJmMLAB5ZmPZv/Y
ILoqYTXN+DTnB8Y6LA+RNLMiaxAFiEhXPPvRA3jqIoi+NYJJ3liMwfnJvJt0Ygm76HIksHrdS9G2
SKupuCAPKdZm0w3IHoCk6s3x/PtRAq5Bq7j3I4V6fBJUFeVtk2DJpganvTWGdhJUIVYmdTcSKzkE
CihJPR8rYRWJIlAYF26UeIZ3EqhFkMXRDMrzYFuQaH4+xUqfKSBX6C1UuQwuWKDGQBZRZv5ECjo3
f5s+7FkELgwwNJF//XFrDOwscLFL7wJyJ0Clot93Y/W5Zo4tAtQTrk4hmThUSBk/UZXOMBE+4wTS
7rfNLvRWwQY84eLUqEtsnsGdCES4RJ2alF3U9THlOy4ec7sKPW+ZlsoOnRIceAfNKgzPLurETpKr
QG0yXgDFxA/hcW8VgNbxkhTykS3UMrxVMHg52VVgL4CZAhkh+FY/XbtATm9MmomsozG8yFEky2Xn
D16oORrV0O30e5ETeKJJ5aci6Df1Mzh/kT4i0qsg4kdVQ2CS8r766a+CMxZ8Pboftp8PbxWwi9Lg
qugGynGHZNCsAjv++I4UngLeOWhTu+ADihp0CoSlowYTlgkeAOrSz/oIsFB0gy4xAPDN54PDUnSu
R+lVUHEHUbLg+nuc5fEuwFNCskYAbj+wlmH5i1QUC5kDKR+B2AkaMo4S6hfN0z0LJBqQPiIpiyht
/QzPIhiQBiVXQcTRJJvIv7eZhp6/WDMzbRAlzRqcd0AO6Ink/19NtIjYSUXD2nZ+YhFr70AAmG1N
w/AsAj6c7L0AlgQpj0UAN6qf3r2Av2wRWRFY/PCnh2YRkI2RPAvCXwYiwfy3nlDPRyB6xFOExMpR
ebAYv7oKv3CRPtYDTT0/uKsrgfxl+lzB0M/+4KEC5unnbfWLKHERRR6dPxSyS813/ygU+qNDX6sr
dI4+fKjYqb+n/eftBJ9+dee7Hmb18D/P/WWySG69Q/3BoX3N68WWaqL/BIvvi25vc3YfVvjHmzxR
i3q8Ef7HwOlm8TCOWJOG3iw9Lg2Po7A7cM2dlx94swjTRdp55ZqEJzvydBH491ES+p23brht0mNH
QZQs7qLjt27oo/Ij06rxNvNv86wzeF28JTv4bBksikWyPB654blJj9yKmr2K7l9NoyDffu8uO51n
AD5kv+WUVffvOr9ny1CTHflsGSWr7iu3hFjZkc9Zcd9/mHt9Ihs6mezAr+8WXmcDtgwl6XHRaQ4j
v3siG/aL9NDhnb/oWZGGSyE9clR0t0VT3iQ77OVT29Sk/aUHZoD8dnPo7Ismlyw79Jso99Mny9xk
aGXHvlr4Ycd6tNUj8uNSy74I746Xo00kyg+dpotbCvSXWdbZ0y2hTXp8/9bzV4tusSnYKyGF/NCi
bW+UdXY2DbIE7UZ+7JTm7CmKuB3b1Oawf8foUZ70h/4tLx6FWc+GCNEvV35JrpffE1obdFe7yd7I
rsf1cr/o3lttolh+4OLV+WIbp57fvdbbkp7fMf7FMkmXHUvVZnN+x+BXy9K/7VxjLaXodwz+NUo2
D/uijg+azIP00FGSea+miyTipuxul4Yq/Xu+YLbY9M9+k1GVHf7G87sr3lRESw+7CfBIulFNSxiV
HjpZrvr1/HX6RHbgt3RGTw/BftELE9pSednh33vR3fLV6/TJ3dYkP2SH/xDlP9mIbabx93zB040o
hgdBkB3+xb70P1f2+KVI+OOy7EaVLbws+86fsoX3MHNhUyh8FUil7LCfl8mWm+1hoHrkpi5bemSf
yKa3vdu0k+zQL/cdlfwB/1ym2avPz718gwpKv/xLktqy704LKxqydn5Nq0bxXn7r55CmRxGZp/jT
gzjMc/+sC66Jv7gNlovkj/8CAAD//w==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53022-318E-46B9-ABB4-D348795BD61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E28956B-DF84-4CC3-9761-37677812EE70}">
      <dgm:prSet phldrT="[Text]"/>
      <dgm:spPr/>
      <dgm:t>
        <a:bodyPr/>
        <a:lstStyle/>
        <a:p>
          <a:r>
            <a:rPr lang="en-US" dirty="0"/>
            <a:t>MFP vs MFN vs DTP</a:t>
          </a:r>
        </a:p>
      </dgm:t>
    </dgm:pt>
    <dgm:pt modelId="{DB53CC42-7D26-4F2F-A8A7-761CA051AE83}" type="parTrans" cxnId="{A3F5AAF1-B643-4DCC-87E0-00FCAA2B96B3}">
      <dgm:prSet/>
      <dgm:spPr/>
      <dgm:t>
        <a:bodyPr/>
        <a:lstStyle/>
        <a:p>
          <a:endParaRPr lang="en-US"/>
        </a:p>
      </dgm:t>
    </dgm:pt>
    <dgm:pt modelId="{1FFE9AC9-1D1D-4B34-AD35-16077D7D8712}" type="sibTrans" cxnId="{A3F5AAF1-B643-4DCC-87E0-00FCAA2B96B3}">
      <dgm:prSet/>
      <dgm:spPr/>
      <dgm:t>
        <a:bodyPr/>
        <a:lstStyle/>
        <a:p>
          <a:endParaRPr lang="en-US"/>
        </a:p>
      </dgm:t>
    </dgm:pt>
    <dgm:pt modelId="{C7B8822C-5D3B-4371-A507-CC80EDAC693D}">
      <dgm:prSet/>
      <dgm:spPr/>
      <dgm:t>
        <a:bodyPr/>
        <a:lstStyle/>
        <a:p>
          <a:r>
            <a:rPr lang="en-US" dirty="0"/>
            <a:t>How have we moved from the “old” world of regulations/legislation to deal-making, and what are the implications of this “new” process?</a:t>
          </a:r>
        </a:p>
      </dgm:t>
    </dgm:pt>
    <dgm:pt modelId="{5CFB52D1-A052-4B40-A8F9-3341D9BE5F50}" type="parTrans" cxnId="{C7BFD352-E9A6-429A-B247-B1CCEA20CCD5}">
      <dgm:prSet/>
      <dgm:spPr/>
      <dgm:t>
        <a:bodyPr/>
        <a:lstStyle/>
        <a:p>
          <a:endParaRPr lang="en-US"/>
        </a:p>
      </dgm:t>
    </dgm:pt>
    <dgm:pt modelId="{1C54DAA1-D1E4-4D68-8CE6-3C445D20A94C}" type="sibTrans" cxnId="{C7BFD352-E9A6-429A-B247-B1CCEA20CCD5}">
      <dgm:prSet/>
      <dgm:spPr/>
      <dgm:t>
        <a:bodyPr/>
        <a:lstStyle/>
        <a:p>
          <a:endParaRPr lang="en-US"/>
        </a:p>
      </dgm:t>
    </dgm:pt>
    <dgm:pt modelId="{92EF9789-A945-41CD-9C71-4A977FE3622D}">
      <dgm:prSet/>
      <dgm:spPr/>
      <dgm:t>
        <a:bodyPr/>
        <a:lstStyle/>
        <a:p>
          <a:r>
            <a:rPr lang="en-US"/>
            <a:t>What deals have been announced, and what is to come?</a:t>
          </a:r>
          <a:endParaRPr lang="en-US" dirty="0"/>
        </a:p>
      </dgm:t>
    </dgm:pt>
    <dgm:pt modelId="{9F0666C2-9348-4807-BE61-2330B2B55DED}" type="parTrans" cxnId="{8B6A8243-A037-4AD0-8748-2D1A3548D4EE}">
      <dgm:prSet/>
      <dgm:spPr/>
      <dgm:t>
        <a:bodyPr/>
        <a:lstStyle/>
        <a:p>
          <a:endParaRPr lang="en-US"/>
        </a:p>
      </dgm:t>
    </dgm:pt>
    <dgm:pt modelId="{8E20FD1F-F70B-4518-97CB-4B07C83BE49F}" type="sibTrans" cxnId="{8B6A8243-A037-4AD0-8748-2D1A3548D4EE}">
      <dgm:prSet/>
      <dgm:spPr/>
      <dgm:t>
        <a:bodyPr/>
        <a:lstStyle/>
        <a:p>
          <a:endParaRPr lang="en-US"/>
        </a:p>
      </dgm:t>
    </dgm:pt>
    <dgm:pt modelId="{9D2F9641-FFAD-4E3C-ACBF-8A9EFCF92E1A}">
      <dgm:prSet/>
      <dgm:spPr/>
      <dgm:t>
        <a:bodyPr/>
        <a:lstStyle/>
        <a:p>
          <a:r>
            <a:rPr lang="en-US" dirty="0"/>
            <a:t>How would this affect each payer channel,  employer-sponsored insurance, and our current rebate system?</a:t>
          </a:r>
        </a:p>
      </dgm:t>
    </dgm:pt>
    <dgm:pt modelId="{D44DFECF-53BC-4756-95A2-80BEA8A95900}" type="parTrans" cxnId="{E9167BFF-D96F-47BB-9A1B-C336267ED7F9}">
      <dgm:prSet/>
      <dgm:spPr/>
      <dgm:t>
        <a:bodyPr/>
        <a:lstStyle/>
        <a:p>
          <a:endParaRPr lang="en-US"/>
        </a:p>
      </dgm:t>
    </dgm:pt>
    <dgm:pt modelId="{44C07BF3-847F-4B1C-B6B4-0D389A9792B5}" type="sibTrans" cxnId="{E9167BFF-D96F-47BB-9A1B-C336267ED7F9}">
      <dgm:prSet/>
      <dgm:spPr/>
      <dgm:t>
        <a:bodyPr/>
        <a:lstStyle/>
        <a:p>
          <a:endParaRPr lang="en-US"/>
        </a:p>
      </dgm:t>
    </dgm:pt>
    <dgm:pt modelId="{F3DF8E82-920A-48A6-9E75-C7B5138F5E9E}">
      <dgm:prSet/>
      <dgm:spPr/>
      <dgm:t>
        <a:bodyPr/>
        <a:lstStyle/>
        <a:p>
          <a:r>
            <a:rPr lang="en-US" dirty="0"/>
            <a:t>How do these different prices interrelate?</a:t>
          </a:r>
        </a:p>
      </dgm:t>
    </dgm:pt>
    <dgm:pt modelId="{A8E69294-2853-4A2E-87EF-26B2FBD3C4E1}" type="parTrans" cxnId="{295A71F8-A526-4FCF-B0F5-2A19704917D5}">
      <dgm:prSet/>
      <dgm:spPr/>
      <dgm:t>
        <a:bodyPr/>
        <a:lstStyle/>
        <a:p>
          <a:endParaRPr lang="en-US"/>
        </a:p>
      </dgm:t>
    </dgm:pt>
    <dgm:pt modelId="{375CDB50-3616-4D6D-95E8-FD29527DE232}" type="sibTrans" cxnId="{295A71F8-A526-4FCF-B0F5-2A19704917D5}">
      <dgm:prSet/>
      <dgm:spPr/>
      <dgm:t>
        <a:bodyPr/>
        <a:lstStyle/>
        <a:p>
          <a:endParaRPr lang="en-US"/>
        </a:p>
      </dgm:t>
    </dgm:pt>
    <dgm:pt modelId="{0196462E-B4A5-4EAA-ACEC-CD72E4AC7CE8}">
      <dgm:prSet/>
      <dgm:spPr/>
      <dgm:t>
        <a:bodyPr/>
        <a:lstStyle/>
        <a:p>
          <a:r>
            <a:rPr lang="en-US" dirty="0"/>
            <a:t>How are premiums impacted? Patient costs? </a:t>
          </a:r>
        </a:p>
      </dgm:t>
    </dgm:pt>
    <dgm:pt modelId="{CF9E1FB2-1ACD-463A-89E4-6076A49851D4}" type="parTrans" cxnId="{4933C927-F06C-4382-8F66-4F6B161B62AD}">
      <dgm:prSet/>
      <dgm:spPr/>
      <dgm:t>
        <a:bodyPr/>
        <a:lstStyle/>
        <a:p>
          <a:endParaRPr lang="en-US"/>
        </a:p>
      </dgm:t>
    </dgm:pt>
    <dgm:pt modelId="{995CD7F3-AA09-4548-A81C-0E7B67A58805}" type="sibTrans" cxnId="{4933C927-F06C-4382-8F66-4F6B161B62AD}">
      <dgm:prSet/>
      <dgm:spPr/>
      <dgm:t>
        <a:bodyPr/>
        <a:lstStyle/>
        <a:p>
          <a:endParaRPr lang="en-US"/>
        </a:p>
      </dgm:t>
    </dgm:pt>
    <dgm:pt modelId="{E2BF4D07-B2A0-46D9-AA57-76FAF17DDD00}">
      <dgm:prSet/>
      <dgm:spPr/>
      <dgm:t>
        <a:bodyPr/>
        <a:lstStyle/>
        <a:p>
          <a:r>
            <a:rPr lang="en-US" dirty="0"/>
            <a:t>Tariffs </a:t>
          </a:r>
        </a:p>
      </dgm:t>
    </dgm:pt>
    <dgm:pt modelId="{5FCC0318-4B4F-4AA2-9D90-F116500DFDD4}" type="parTrans" cxnId="{D77A308A-1F8E-4593-AE2B-80D31977E80A}">
      <dgm:prSet/>
      <dgm:spPr/>
      <dgm:t>
        <a:bodyPr/>
        <a:lstStyle/>
        <a:p>
          <a:endParaRPr lang="en-US"/>
        </a:p>
      </dgm:t>
    </dgm:pt>
    <dgm:pt modelId="{86A6D65E-ABFD-40C8-99E2-9AE5D2422553}" type="sibTrans" cxnId="{D77A308A-1F8E-4593-AE2B-80D31977E80A}">
      <dgm:prSet/>
      <dgm:spPr/>
      <dgm:t>
        <a:bodyPr/>
        <a:lstStyle/>
        <a:p>
          <a:endParaRPr lang="en-US"/>
        </a:p>
      </dgm:t>
    </dgm:pt>
    <dgm:pt modelId="{E1E058E7-75AD-4288-ACF0-77439126DF3F}">
      <dgm:prSet/>
      <dgm:spPr/>
      <dgm:t>
        <a:bodyPr/>
        <a:lstStyle/>
        <a:p>
          <a:r>
            <a:rPr lang="en-US" dirty="0"/>
            <a:t>Will the public manufacturer actions (e.g., DTP, moving manufacturing to US) be sufficient to reduce tariff pressures? </a:t>
          </a:r>
        </a:p>
      </dgm:t>
    </dgm:pt>
    <dgm:pt modelId="{961987BF-7DE3-481E-9CB7-964F86CFA88B}" type="parTrans" cxnId="{938D0C83-ED97-4D33-82CB-A9D2BFF9BAFD}">
      <dgm:prSet/>
      <dgm:spPr/>
      <dgm:t>
        <a:bodyPr/>
        <a:lstStyle/>
        <a:p>
          <a:endParaRPr lang="en-US"/>
        </a:p>
      </dgm:t>
    </dgm:pt>
    <dgm:pt modelId="{6347AE14-90C4-4774-A322-00E2C71E79EE}" type="sibTrans" cxnId="{938D0C83-ED97-4D33-82CB-A9D2BFF9BAFD}">
      <dgm:prSet/>
      <dgm:spPr/>
      <dgm:t>
        <a:bodyPr/>
        <a:lstStyle/>
        <a:p>
          <a:endParaRPr lang="en-US"/>
        </a:p>
      </dgm:t>
    </dgm:pt>
    <dgm:pt modelId="{04A6A421-94FD-44D1-8BFA-C8A2F3589264}">
      <dgm:prSet/>
      <dgm:spPr/>
      <dgm:t>
        <a:bodyPr/>
        <a:lstStyle/>
        <a:p>
          <a:r>
            <a:rPr lang="en-US" dirty="0"/>
            <a:t>What actions have manufacturers and associations announced in reaction to tariffs threats?</a:t>
          </a:r>
        </a:p>
      </dgm:t>
    </dgm:pt>
    <dgm:pt modelId="{20A09C6B-7407-48D9-B172-0A84765F96EA}" type="parTrans" cxnId="{40C24548-B753-4C4B-BDCF-8CF76876E9D4}">
      <dgm:prSet/>
      <dgm:spPr/>
      <dgm:t>
        <a:bodyPr/>
        <a:lstStyle/>
        <a:p>
          <a:endParaRPr lang="en-US"/>
        </a:p>
      </dgm:t>
    </dgm:pt>
    <dgm:pt modelId="{2F3FD6F0-297E-4644-916F-7EF72A2224A7}" type="sibTrans" cxnId="{40C24548-B753-4C4B-BDCF-8CF76876E9D4}">
      <dgm:prSet/>
      <dgm:spPr/>
      <dgm:t>
        <a:bodyPr/>
        <a:lstStyle/>
        <a:p>
          <a:endParaRPr lang="en-US"/>
        </a:p>
      </dgm:t>
    </dgm:pt>
    <dgm:pt modelId="{1BF81911-E435-462F-B8C4-5B1755FEEEB5}">
      <dgm:prSet/>
      <dgm:spPr/>
      <dgm:t>
        <a:bodyPr/>
        <a:lstStyle/>
        <a:p>
          <a:r>
            <a:rPr lang="en-US" dirty="0"/>
            <a:t>What other drug pricing policies are likely to come from the Administration?</a:t>
          </a:r>
        </a:p>
      </dgm:t>
    </dgm:pt>
    <dgm:pt modelId="{FE84D6BC-F452-4BD5-934D-E2B56FDD178E}" type="parTrans" cxnId="{D3A3E79C-1E92-4336-BFD4-BA3598D4E025}">
      <dgm:prSet/>
      <dgm:spPr/>
      <dgm:t>
        <a:bodyPr/>
        <a:lstStyle/>
        <a:p>
          <a:endParaRPr lang="en-US"/>
        </a:p>
      </dgm:t>
    </dgm:pt>
    <dgm:pt modelId="{DF793B7E-D774-418D-9DE4-C2214F65FAE2}" type="sibTrans" cxnId="{D3A3E79C-1E92-4336-BFD4-BA3598D4E025}">
      <dgm:prSet/>
      <dgm:spPr/>
      <dgm:t>
        <a:bodyPr/>
        <a:lstStyle/>
        <a:p>
          <a:endParaRPr lang="en-US"/>
        </a:p>
      </dgm:t>
    </dgm:pt>
    <dgm:pt modelId="{C64B8A78-8B9F-4DDA-8471-3D123D1F3CD1}">
      <dgm:prSet/>
      <dgm:spPr/>
      <dgm:t>
        <a:bodyPr/>
        <a:lstStyle/>
        <a:p>
          <a:r>
            <a:rPr lang="en-US" dirty="0"/>
            <a:t>What are safety concerns with DTP, and how will providers, patients, and payers manage this? Who is responsible for coordinating care?</a:t>
          </a:r>
        </a:p>
      </dgm:t>
    </dgm:pt>
    <dgm:pt modelId="{08F4B2AE-71EF-4AF1-BA08-B919E6CFF159}" type="parTrans" cxnId="{1C6C2322-A091-457D-8A6F-97CA44E7B168}">
      <dgm:prSet/>
      <dgm:spPr/>
      <dgm:t>
        <a:bodyPr/>
        <a:lstStyle/>
        <a:p>
          <a:endParaRPr lang="en-US"/>
        </a:p>
      </dgm:t>
    </dgm:pt>
    <dgm:pt modelId="{F16D97F7-BDB8-4521-9C76-B6E423AA20B4}" type="sibTrans" cxnId="{1C6C2322-A091-457D-8A6F-97CA44E7B168}">
      <dgm:prSet/>
      <dgm:spPr/>
      <dgm:t>
        <a:bodyPr/>
        <a:lstStyle/>
        <a:p>
          <a:endParaRPr lang="en-US"/>
        </a:p>
      </dgm:t>
    </dgm:pt>
    <dgm:pt modelId="{AF656C6D-7514-4403-8FD9-5229286D671A}">
      <dgm:prSet/>
      <dgm:spPr/>
      <dgm:t>
        <a:bodyPr/>
        <a:lstStyle/>
        <a:p>
          <a:r>
            <a:rPr lang="en-US" dirty="0"/>
            <a:t>What is the appetite ex-US for countries to change pricing practices?</a:t>
          </a:r>
        </a:p>
      </dgm:t>
    </dgm:pt>
    <dgm:pt modelId="{ED3BD1CB-7D65-47DF-8DCB-A47A2D014EE6}" type="parTrans" cxnId="{6F41D6FB-347F-421C-9474-D6A405F07FC9}">
      <dgm:prSet/>
      <dgm:spPr/>
    </dgm:pt>
    <dgm:pt modelId="{A01DCF26-FBA3-44B3-86F7-B830F8D6215A}" type="sibTrans" cxnId="{6F41D6FB-347F-421C-9474-D6A405F07FC9}">
      <dgm:prSet/>
      <dgm:spPr/>
    </dgm:pt>
    <dgm:pt modelId="{AD4A06F3-11DB-4CA3-BD4B-D36E6D2556DA}">
      <dgm:prSet/>
      <dgm:spPr/>
      <dgm:t>
        <a:bodyPr/>
        <a:lstStyle/>
        <a:p>
          <a:r>
            <a:rPr lang="en-US" dirty="0"/>
            <a:t>How far does the new world order extend into the FDA’s traditional role to create an agency that goes beyond drug safety and efficacy as its mission?</a:t>
          </a:r>
        </a:p>
      </dgm:t>
    </dgm:pt>
    <dgm:pt modelId="{71A7F43D-C5A1-4783-9699-E2BD81CDDF93}" type="parTrans" cxnId="{2AAC32C8-DA4A-408D-8512-1FD8D0B66744}">
      <dgm:prSet/>
      <dgm:spPr/>
    </dgm:pt>
    <dgm:pt modelId="{93C90195-46BC-41BD-B637-19AD08A616A3}" type="sibTrans" cxnId="{2AAC32C8-DA4A-408D-8512-1FD8D0B66744}">
      <dgm:prSet/>
      <dgm:spPr/>
    </dgm:pt>
    <dgm:pt modelId="{DBB6AE2E-8FB0-464E-B761-B4BF93CDB1FF}" type="pres">
      <dgm:prSet presAssocID="{06D53022-318E-46B9-ABB4-D348795BD619}" presName="Name0" presStyleCnt="0">
        <dgm:presLayoutVars>
          <dgm:dir/>
          <dgm:animLvl val="lvl"/>
          <dgm:resizeHandles val="exact"/>
        </dgm:presLayoutVars>
      </dgm:prSet>
      <dgm:spPr/>
    </dgm:pt>
    <dgm:pt modelId="{82430AD2-6711-4F1D-8925-C7E08894BF32}" type="pres">
      <dgm:prSet presAssocID="{3E28956B-DF84-4CC3-9761-37677812EE70}" presName="composite" presStyleCnt="0"/>
      <dgm:spPr/>
    </dgm:pt>
    <dgm:pt modelId="{7642CF6A-AE3E-4F6D-B0C4-4BA00B5B23EF}" type="pres">
      <dgm:prSet presAssocID="{3E28956B-DF84-4CC3-9761-37677812EE70}" presName="parTx" presStyleLbl="alignNode1" presStyleIdx="0" presStyleCnt="2">
        <dgm:presLayoutVars>
          <dgm:chMax val="0"/>
          <dgm:chPref val="0"/>
          <dgm:bulletEnabled val="1"/>
        </dgm:presLayoutVars>
      </dgm:prSet>
      <dgm:spPr/>
    </dgm:pt>
    <dgm:pt modelId="{AC23C69C-5E79-4AB2-A582-4348E0DE553B}" type="pres">
      <dgm:prSet presAssocID="{3E28956B-DF84-4CC3-9761-37677812EE70}" presName="desTx" presStyleLbl="alignAccFollowNode1" presStyleIdx="0" presStyleCnt="2">
        <dgm:presLayoutVars>
          <dgm:bulletEnabled val="1"/>
        </dgm:presLayoutVars>
      </dgm:prSet>
      <dgm:spPr/>
    </dgm:pt>
    <dgm:pt modelId="{DD0084A8-C60E-4728-9FD5-FAF01F5C093F}" type="pres">
      <dgm:prSet presAssocID="{1FFE9AC9-1D1D-4B34-AD35-16077D7D8712}" presName="space" presStyleCnt="0"/>
      <dgm:spPr/>
    </dgm:pt>
    <dgm:pt modelId="{1419BAA4-940A-4843-96C4-F63C061BB466}" type="pres">
      <dgm:prSet presAssocID="{E2BF4D07-B2A0-46D9-AA57-76FAF17DDD00}" presName="composite" presStyleCnt="0"/>
      <dgm:spPr/>
    </dgm:pt>
    <dgm:pt modelId="{A5879368-5985-4154-8F25-A1AE4D7943CD}" type="pres">
      <dgm:prSet presAssocID="{E2BF4D07-B2A0-46D9-AA57-76FAF17DDD00}" presName="parTx" presStyleLbl="alignNode1" presStyleIdx="1" presStyleCnt="2">
        <dgm:presLayoutVars>
          <dgm:chMax val="0"/>
          <dgm:chPref val="0"/>
          <dgm:bulletEnabled val="1"/>
        </dgm:presLayoutVars>
      </dgm:prSet>
      <dgm:spPr/>
    </dgm:pt>
    <dgm:pt modelId="{D491A450-09FD-491A-B867-D080B22D8F89}" type="pres">
      <dgm:prSet presAssocID="{E2BF4D07-B2A0-46D9-AA57-76FAF17DDD00}" presName="desTx" presStyleLbl="alignAccFollowNode1" presStyleIdx="1" presStyleCnt="2">
        <dgm:presLayoutVars>
          <dgm:bulletEnabled val="1"/>
        </dgm:presLayoutVars>
      </dgm:prSet>
      <dgm:spPr/>
    </dgm:pt>
  </dgm:ptLst>
  <dgm:cxnLst>
    <dgm:cxn modelId="{F2E75102-2466-43A4-94F6-2700C02D6AC0}" type="presOf" srcId="{C7B8822C-5D3B-4371-A507-CC80EDAC693D}" destId="{AC23C69C-5E79-4AB2-A582-4348E0DE553B}" srcOrd="0" destOrd="0" presId="urn:microsoft.com/office/officeart/2005/8/layout/hList1"/>
    <dgm:cxn modelId="{39714909-67F9-4770-A542-BBF0E5677951}" type="presOf" srcId="{3E28956B-DF84-4CC3-9761-37677812EE70}" destId="{7642CF6A-AE3E-4F6D-B0C4-4BA00B5B23EF}" srcOrd="0" destOrd="0" presId="urn:microsoft.com/office/officeart/2005/8/layout/hList1"/>
    <dgm:cxn modelId="{1C6C2322-A091-457D-8A6F-97CA44E7B168}" srcId="{3E28956B-DF84-4CC3-9761-37677812EE70}" destId="{C64B8A78-8B9F-4DDA-8471-3D123D1F3CD1}" srcOrd="5" destOrd="0" parTransId="{08F4B2AE-71EF-4AF1-BA08-B919E6CFF159}" sibTransId="{F16D97F7-BDB8-4521-9C76-B6E423AA20B4}"/>
    <dgm:cxn modelId="{4933C927-F06C-4382-8F66-4F6B161B62AD}" srcId="{3E28956B-DF84-4CC3-9761-37677812EE70}" destId="{0196462E-B4A5-4EAA-ACEC-CD72E4AC7CE8}" srcOrd="4" destOrd="0" parTransId="{CF9E1FB2-1ACD-463A-89E4-6076A49851D4}" sibTransId="{995CD7F3-AA09-4548-A81C-0E7B67A58805}"/>
    <dgm:cxn modelId="{A1C8992D-03A4-4F66-A930-863292A66080}" type="presOf" srcId="{AD4A06F3-11DB-4CA3-BD4B-D36E6D2556DA}" destId="{D491A450-09FD-491A-B867-D080B22D8F89}" srcOrd="0" destOrd="4" presId="urn:microsoft.com/office/officeart/2005/8/layout/hList1"/>
    <dgm:cxn modelId="{EAED9033-45F0-4C50-BF08-5B053FF017A2}" type="presOf" srcId="{AF656C6D-7514-4403-8FD9-5229286D671A}" destId="{D491A450-09FD-491A-B867-D080B22D8F89}" srcOrd="0" destOrd="2" presId="urn:microsoft.com/office/officeart/2005/8/layout/hList1"/>
    <dgm:cxn modelId="{7B30BD5B-A4BC-4862-B112-4F72EE126147}" type="presOf" srcId="{92EF9789-A945-41CD-9C71-4A977FE3622D}" destId="{AC23C69C-5E79-4AB2-A582-4348E0DE553B}" srcOrd="0" destOrd="1" presId="urn:microsoft.com/office/officeart/2005/8/layout/hList1"/>
    <dgm:cxn modelId="{6F5D935D-38F5-43CD-B635-4C72871C65EB}" type="presOf" srcId="{E2BF4D07-B2A0-46D9-AA57-76FAF17DDD00}" destId="{A5879368-5985-4154-8F25-A1AE4D7943CD}" srcOrd="0" destOrd="0" presId="urn:microsoft.com/office/officeart/2005/8/layout/hList1"/>
    <dgm:cxn modelId="{8B6A8243-A037-4AD0-8748-2D1A3548D4EE}" srcId="{3E28956B-DF84-4CC3-9761-37677812EE70}" destId="{92EF9789-A945-41CD-9C71-4A977FE3622D}" srcOrd="1" destOrd="0" parTransId="{9F0666C2-9348-4807-BE61-2330B2B55DED}" sibTransId="{8E20FD1F-F70B-4518-97CB-4B07C83BE49F}"/>
    <dgm:cxn modelId="{33232B64-8FF4-46DB-B12A-813AAD7A292C}" type="presOf" srcId="{9D2F9641-FFAD-4E3C-ACBF-8A9EFCF92E1A}" destId="{AC23C69C-5E79-4AB2-A582-4348E0DE553B}" srcOrd="0" destOrd="2" presId="urn:microsoft.com/office/officeart/2005/8/layout/hList1"/>
    <dgm:cxn modelId="{40C24548-B753-4C4B-BDCF-8CF76876E9D4}" srcId="{E2BF4D07-B2A0-46D9-AA57-76FAF17DDD00}" destId="{04A6A421-94FD-44D1-8BFA-C8A2F3589264}" srcOrd="0" destOrd="0" parTransId="{20A09C6B-7407-48D9-B172-0A84765F96EA}" sibTransId="{2F3FD6F0-297E-4644-916F-7EF72A2224A7}"/>
    <dgm:cxn modelId="{C7BFD352-E9A6-429A-B247-B1CCEA20CCD5}" srcId="{3E28956B-DF84-4CC3-9761-37677812EE70}" destId="{C7B8822C-5D3B-4371-A507-CC80EDAC693D}" srcOrd="0" destOrd="0" parTransId="{5CFB52D1-A052-4B40-A8F9-3341D9BE5F50}" sibTransId="{1C54DAA1-D1E4-4D68-8CE6-3C445D20A94C}"/>
    <dgm:cxn modelId="{5D830B59-8CFF-4B75-9DB2-C7FFF28BAFED}" type="presOf" srcId="{0196462E-B4A5-4EAA-ACEC-CD72E4AC7CE8}" destId="{AC23C69C-5E79-4AB2-A582-4348E0DE553B}" srcOrd="0" destOrd="4" presId="urn:microsoft.com/office/officeart/2005/8/layout/hList1"/>
    <dgm:cxn modelId="{938D0C83-ED97-4D33-82CB-A9D2BFF9BAFD}" srcId="{E2BF4D07-B2A0-46D9-AA57-76FAF17DDD00}" destId="{E1E058E7-75AD-4288-ACF0-77439126DF3F}" srcOrd="1" destOrd="0" parTransId="{961987BF-7DE3-481E-9CB7-964F86CFA88B}" sibTransId="{6347AE14-90C4-4774-A322-00E2C71E79EE}"/>
    <dgm:cxn modelId="{D77A308A-1F8E-4593-AE2B-80D31977E80A}" srcId="{06D53022-318E-46B9-ABB4-D348795BD619}" destId="{E2BF4D07-B2A0-46D9-AA57-76FAF17DDD00}" srcOrd="1" destOrd="0" parTransId="{5FCC0318-4B4F-4AA2-9D90-F116500DFDD4}" sibTransId="{86A6D65E-ABFD-40C8-99E2-9AE5D2422553}"/>
    <dgm:cxn modelId="{D3A3E79C-1E92-4336-BFD4-BA3598D4E025}" srcId="{E2BF4D07-B2A0-46D9-AA57-76FAF17DDD00}" destId="{1BF81911-E435-462F-B8C4-5B1755FEEEB5}" srcOrd="3" destOrd="0" parTransId="{FE84D6BC-F452-4BD5-934D-E2B56FDD178E}" sibTransId="{DF793B7E-D774-418D-9DE4-C2214F65FAE2}"/>
    <dgm:cxn modelId="{CFA38D9E-EA8E-451F-82F1-FB65BC79B3C0}" type="presOf" srcId="{1BF81911-E435-462F-B8C4-5B1755FEEEB5}" destId="{D491A450-09FD-491A-B867-D080B22D8F89}" srcOrd="0" destOrd="3" presId="urn:microsoft.com/office/officeart/2005/8/layout/hList1"/>
    <dgm:cxn modelId="{E099919F-3FE1-45D3-89C5-F40AB60EA910}" type="presOf" srcId="{04A6A421-94FD-44D1-8BFA-C8A2F3589264}" destId="{D491A450-09FD-491A-B867-D080B22D8F89}" srcOrd="0" destOrd="0" presId="urn:microsoft.com/office/officeart/2005/8/layout/hList1"/>
    <dgm:cxn modelId="{D4AE41A3-7BFB-4796-AD92-63DB63FABE40}" type="presOf" srcId="{E1E058E7-75AD-4288-ACF0-77439126DF3F}" destId="{D491A450-09FD-491A-B867-D080B22D8F89}" srcOrd="0" destOrd="1" presId="urn:microsoft.com/office/officeart/2005/8/layout/hList1"/>
    <dgm:cxn modelId="{01B28EAD-BDDE-464C-92D4-70C26DA80641}" type="presOf" srcId="{C64B8A78-8B9F-4DDA-8471-3D123D1F3CD1}" destId="{AC23C69C-5E79-4AB2-A582-4348E0DE553B}" srcOrd="0" destOrd="5" presId="urn:microsoft.com/office/officeart/2005/8/layout/hList1"/>
    <dgm:cxn modelId="{5F48D6B9-905D-447D-8C6B-57B7EEF8F8CF}" type="presOf" srcId="{06D53022-318E-46B9-ABB4-D348795BD619}" destId="{DBB6AE2E-8FB0-464E-B761-B4BF93CDB1FF}" srcOrd="0" destOrd="0" presId="urn:microsoft.com/office/officeart/2005/8/layout/hList1"/>
    <dgm:cxn modelId="{2AAC32C8-DA4A-408D-8512-1FD8D0B66744}" srcId="{E2BF4D07-B2A0-46D9-AA57-76FAF17DDD00}" destId="{AD4A06F3-11DB-4CA3-BD4B-D36E6D2556DA}" srcOrd="4" destOrd="0" parTransId="{71A7F43D-C5A1-4783-9699-E2BD81CDDF93}" sibTransId="{93C90195-46BC-41BD-B637-19AD08A616A3}"/>
    <dgm:cxn modelId="{A3F5AAF1-B643-4DCC-87E0-00FCAA2B96B3}" srcId="{06D53022-318E-46B9-ABB4-D348795BD619}" destId="{3E28956B-DF84-4CC3-9761-37677812EE70}" srcOrd="0" destOrd="0" parTransId="{DB53CC42-7D26-4F2F-A8A7-761CA051AE83}" sibTransId="{1FFE9AC9-1D1D-4B34-AD35-16077D7D8712}"/>
    <dgm:cxn modelId="{295A71F8-A526-4FCF-B0F5-2A19704917D5}" srcId="{3E28956B-DF84-4CC3-9761-37677812EE70}" destId="{F3DF8E82-920A-48A6-9E75-C7B5138F5E9E}" srcOrd="3" destOrd="0" parTransId="{A8E69294-2853-4A2E-87EF-26B2FBD3C4E1}" sibTransId="{375CDB50-3616-4D6D-95E8-FD29527DE232}"/>
    <dgm:cxn modelId="{31C1DCF9-BC61-42D2-B30D-B173EE29768D}" type="presOf" srcId="{F3DF8E82-920A-48A6-9E75-C7B5138F5E9E}" destId="{AC23C69C-5E79-4AB2-A582-4348E0DE553B}" srcOrd="0" destOrd="3" presId="urn:microsoft.com/office/officeart/2005/8/layout/hList1"/>
    <dgm:cxn modelId="{6F41D6FB-347F-421C-9474-D6A405F07FC9}" srcId="{E2BF4D07-B2A0-46D9-AA57-76FAF17DDD00}" destId="{AF656C6D-7514-4403-8FD9-5229286D671A}" srcOrd="2" destOrd="0" parTransId="{ED3BD1CB-7D65-47DF-8DCB-A47A2D014EE6}" sibTransId="{A01DCF26-FBA3-44B3-86F7-B830F8D6215A}"/>
    <dgm:cxn modelId="{E9167BFF-D96F-47BB-9A1B-C336267ED7F9}" srcId="{3E28956B-DF84-4CC3-9761-37677812EE70}" destId="{9D2F9641-FFAD-4E3C-ACBF-8A9EFCF92E1A}" srcOrd="2" destOrd="0" parTransId="{D44DFECF-53BC-4756-95A2-80BEA8A95900}" sibTransId="{44C07BF3-847F-4B1C-B6B4-0D389A9792B5}"/>
    <dgm:cxn modelId="{36EC60F0-711D-4BA0-AE3F-BAB5E596276D}" type="presParOf" srcId="{DBB6AE2E-8FB0-464E-B761-B4BF93CDB1FF}" destId="{82430AD2-6711-4F1D-8925-C7E08894BF32}" srcOrd="0" destOrd="0" presId="urn:microsoft.com/office/officeart/2005/8/layout/hList1"/>
    <dgm:cxn modelId="{F144AB10-A389-494B-945F-A80507EEA1BB}" type="presParOf" srcId="{82430AD2-6711-4F1D-8925-C7E08894BF32}" destId="{7642CF6A-AE3E-4F6D-B0C4-4BA00B5B23EF}" srcOrd="0" destOrd="0" presId="urn:microsoft.com/office/officeart/2005/8/layout/hList1"/>
    <dgm:cxn modelId="{D40BEC79-ED79-4335-BCBD-4EDE91D2F31A}" type="presParOf" srcId="{82430AD2-6711-4F1D-8925-C7E08894BF32}" destId="{AC23C69C-5E79-4AB2-A582-4348E0DE553B}" srcOrd="1" destOrd="0" presId="urn:microsoft.com/office/officeart/2005/8/layout/hList1"/>
    <dgm:cxn modelId="{3E0C9BDB-7126-45B0-80AF-83ADAE9EFFB4}" type="presParOf" srcId="{DBB6AE2E-8FB0-464E-B761-B4BF93CDB1FF}" destId="{DD0084A8-C60E-4728-9FD5-FAF01F5C093F}" srcOrd="1" destOrd="0" presId="urn:microsoft.com/office/officeart/2005/8/layout/hList1"/>
    <dgm:cxn modelId="{C06B78AE-F120-4233-A8EC-61BE495B7080}" type="presParOf" srcId="{DBB6AE2E-8FB0-464E-B761-B4BF93CDB1FF}" destId="{1419BAA4-940A-4843-96C4-F63C061BB466}" srcOrd="2" destOrd="0" presId="urn:microsoft.com/office/officeart/2005/8/layout/hList1"/>
    <dgm:cxn modelId="{54BD5A8C-8E3A-43E8-B9E2-F2B597C36F2D}" type="presParOf" srcId="{1419BAA4-940A-4843-96C4-F63C061BB466}" destId="{A5879368-5985-4154-8F25-A1AE4D7943CD}" srcOrd="0" destOrd="0" presId="urn:microsoft.com/office/officeart/2005/8/layout/hList1"/>
    <dgm:cxn modelId="{8EAA1BFB-31E1-4ABB-B68B-393A1D83F440}" type="presParOf" srcId="{1419BAA4-940A-4843-96C4-F63C061BB466}" destId="{D491A450-09FD-491A-B867-D080B22D8F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CF6A-AE3E-4F6D-B0C4-4BA00B5B23EF}">
      <dsp:nvSpPr>
        <dsp:cNvPr id="0" name=""/>
        <dsp:cNvSpPr/>
      </dsp:nvSpPr>
      <dsp:spPr>
        <a:xfrm>
          <a:off x="54" y="32950"/>
          <a:ext cx="5234247"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MFP vs MFN vs DTP</a:t>
          </a:r>
        </a:p>
      </dsp:txBody>
      <dsp:txXfrm>
        <a:off x="54" y="32950"/>
        <a:ext cx="5234247" cy="518400"/>
      </dsp:txXfrm>
    </dsp:sp>
    <dsp:sp modelId="{AC23C69C-5E79-4AB2-A582-4348E0DE553B}">
      <dsp:nvSpPr>
        <dsp:cNvPr id="0" name=""/>
        <dsp:cNvSpPr/>
      </dsp:nvSpPr>
      <dsp:spPr>
        <a:xfrm>
          <a:off x="54" y="551350"/>
          <a:ext cx="5234247" cy="43480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have we moved from the “old” world of regulations/legislation to deal-making, and what are the implications of this “new” process?</a:t>
          </a:r>
        </a:p>
        <a:p>
          <a:pPr marL="171450" lvl="1" indent="-171450" algn="l" defTabSz="800100">
            <a:lnSpc>
              <a:spcPct val="90000"/>
            </a:lnSpc>
            <a:spcBef>
              <a:spcPct val="0"/>
            </a:spcBef>
            <a:spcAft>
              <a:spcPct val="15000"/>
            </a:spcAft>
            <a:buChar char="•"/>
          </a:pPr>
          <a:r>
            <a:rPr lang="en-US" sz="1800" kern="1200"/>
            <a:t>What deals have been announced, and what is to come?</a:t>
          </a:r>
          <a:endParaRPr lang="en-US" sz="1800" kern="1200" dirty="0"/>
        </a:p>
        <a:p>
          <a:pPr marL="171450" lvl="1" indent="-171450" algn="l" defTabSz="800100">
            <a:lnSpc>
              <a:spcPct val="90000"/>
            </a:lnSpc>
            <a:spcBef>
              <a:spcPct val="0"/>
            </a:spcBef>
            <a:spcAft>
              <a:spcPct val="15000"/>
            </a:spcAft>
            <a:buChar char="•"/>
          </a:pPr>
          <a:r>
            <a:rPr lang="en-US" sz="1800" kern="1200" dirty="0"/>
            <a:t>How would this affect each payer channel,  employer-sponsored insurance, and our current rebate system?</a:t>
          </a:r>
        </a:p>
        <a:p>
          <a:pPr marL="171450" lvl="1" indent="-171450" algn="l" defTabSz="800100">
            <a:lnSpc>
              <a:spcPct val="90000"/>
            </a:lnSpc>
            <a:spcBef>
              <a:spcPct val="0"/>
            </a:spcBef>
            <a:spcAft>
              <a:spcPct val="15000"/>
            </a:spcAft>
            <a:buChar char="•"/>
          </a:pPr>
          <a:r>
            <a:rPr lang="en-US" sz="1800" kern="1200" dirty="0"/>
            <a:t>How do these different prices interrelate?</a:t>
          </a:r>
        </a:p>
        <a:p>
          <a:pPr marL="171450" lvl="1" indent="-171450" algn="l" defTabSz="800100">
            <a:lnSpc>
              <a:spcPct val="90000"/>
            </a:lnSpc>
            <a:spcBef>
              <a:spcPct val="0"/>
            </a:spcBef>
            <a:spcAft>
              <a:spcPct val="15000"/>
            </a:spcAft>
            <a:buChar char="•"/>
          </a:pPr>
          <a:r>
            <a:rPr lang="en-US" sz="1800" kern="1200" dirty="0"/>
            <a:t>How are premiums impacted? Patient costs? </a:t>
          </a:r>
        </a:p>
        <a:p>
          <a:pPr marL="171450" lvl="1" indent="-171450" algn="l" defTabSz="800100">
            <a:lnSpc>
              <a:spcPct val="90000"/>
            </a:lnSpc>
            <a:spcBef>
              <a:spcPct val="0"/>
            </a:spcBef>
            <a:spcAft>
              <a:spcPct val="15000"/>
            </a:spcAft>
            <a:buChar char="•"/>
          </a:pPr>
          <a:r>
            <a:rPr lang="en-US" sz="1800" kern="1200" dirty="0"/>
            <a:t>What are safety concerns with DTP, and how will providers, patients, and payers manage this? Who is responsible for coordinating care?</a:t>
          </a:r>
        </a:p>
      </dsp:txBody>
      <dsp:txXfrm>
        <a:off x="54" y="551350"/>
        <a:ext cx="5234247" cy="4348079"/>
      </dsp:txXfrm>
    </dsp:sp>
    <dsp:sp modelId="{A5879368-5985-4154-8F25-A1AE4D7943CD}">
      <dsp:nvSpPr>
        <dsp:cNvPr id="0" name=""/>
        <dsp:cNvSpPr/>
      </dsp:nvSpPr>
      <dsp:spPr>
        <a:xfrm>
          <a:off x="5967096" y="32950"/>
          <a:ext cx="5234247"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Tariffs </a:t>
          </a:r>
        </a:p>
      </dsp:txBody>
      <dsp:txXfrm>
        <a:off x="5967096" y="32950"/>
        <a:ext cx="5234247" cy="518400"/>
      </dsp:txXfrm>
    </dsp:sp>
    <dsp:sp modelId="{D491A450-09FD-491A-B867-D080B22D8F89}">
      <dsp:nvSpPr>
        <dsp:cNvPr id="0" name=""/>
        <dsp:cNvSpPr/>
      </dsp:nvSpPr>
      <dsp:spPr>
        <a:xfrm>
          <a:off x="5967096" y="551350"/>
          <a:ext cx="5234247" cy="43480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What actions have manufacturers and associations announced in reaction to tariffs threats?</a:t>
          </a:r>
        </a:p>
        <a:p>
          <a:pPr marL="171450" lvl="1" indent="-171450" algn="l" defTabSz="800100">
            <a:lnSpc>
              <a:spcPct val="90000"/>
            </a:lnSpc>
            <a:spcBef>
              <a:spcPct val="0"/>
            </a:spcBef>
            <a:spcAft>
              <a:spcPct val="15000"/>
            </a:spcAft>
            <a:buChar char="•"/>
          </a:pPr>
          <a:r>
            <a:rPr lang="en-US" sz="1800" kern="1200" dirty="0"/>
            <a:t>Will the public manufacturer actions (e.g., DTP, moving manufacturing to US) be sufficient to reduce tariff pressures? </a:t>
          </a:r>
        </a:p>
        <a:p>
          <a:pPr marL="171450" lvl="1" indent="-171450" algn="l" defTabSz="800100">
            <a:lnSpc>
              <a:spcPct val="90000"/>
            </a:lnSpc>
            <a:spcBef>
              <a:spcPct val="0"/>
            </a:spcBef>
            <a:spcAft>
              <a:spcPct val="15000"/>
            </a:spcAft>
            <a:buChar char="•"/>
          </a:pPr>
          <a:r>
            <a:rPr lang="en-US" sz="1800" kern="1200" dirty="0"/>
            <a:t>What is the appetite ex-US for countries to change pricing practices?</a:t>
          </a:r>
        </a:p>
        <a:p>
          <a:pPr marL="171450" lvl="1" indent="-171450" algn="l" defTabSz="800100">
            <a:lnSpc>
              <a:spcPct val="90000"/>
            </a:lnSpc>
            <a:spcBef>
              <a:spcPct val="0"/>
            </a:spcBef>
            <a:spcAft>
              <a:spcPct val="15000"/>
            </a:spcAft>
            <a:buChar char="•"/>
          </a:pPr>
          <a:r>
            <a:rPr lang="en-US" sz="1800" kern="1200" dirty="0"/>
            <a:t>What other drug pricing policies are likely to come from the Administration?</a:t>
          </a:r>
        </a:p>
        <a:p>
          <a:pPr marL="171450" lvl="1" indent="-171450" algn="l" defTabSz="800100">
            <a:lnSpc>
              <a:spcPct val="90000"/>
            </a:lnSpc>
            <a:spcBef>
              <a:spcPct val="0"/>
            </a:spcBef>
            <a:spcAft>
              <a:spcPct val="15000"/>
            </a:spcAft>
            <a:buChar char="•"/>
          </a:pPr>
          <a:r>
            <a:rPr lang="en-US" sz="1800" kern="1200" dirty="0"/>
            <a:t>How far does the new world order extend into the FDA’s traditional role to create an agency that goes beyond drug safety and efficacy as its mission?</a:t>
          </a:r>
        </a:p>
      </dsp:txBody>
      <dsp:txXfrm>
        <a:off x="5967096" y="551350"/>
        <a:ext cx="5234247" cy="43480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9727B-25FB-4F16-579C-E1F711CC0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A99C647-E1C3-FB25-4A6F-369FE18B6B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ECF6A5-0DB7-ED49-B057-4206C511F916}" type="datetimeFigureOut">
              <a:rPr lang="en-US" smtClean="0"/>
              <a:t>10/23/2025</a:t>
            </a:fld>
            <a:endParaRPr lang="en-US"/>
          </a:p>
        </p:txBody>
      </p:sp>
      <p:sp>
        <p:nvSpPr>
          <p:cNvPr id="4" name="Footer Placeholder 3">
            <a:extLst>
              <a:ext uri="{FF2B5EF4-FFF2-40B4-BE49-F238E27FC236}">
                <a16:creationId xmlns:a16="http://schemas.microsoft.com/office/drawing/2014/main" id="{25E00943-C25E-8A3A-F342-A01F3EF5E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B844DD-DCFC-7EED-5754-1DAE557271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19BF6-6F2F-204A-8BB7-1FD72C2327F1}" type="slidenum">
              <a:rPr lang="en-US" smtClean="0"/>
              <a:t>‹#›</a:t>
            </a:fld>
            <a:endParaRPr lang="en-US"/>
          </a:p>
        </p:txBody>
      </p:sp>
    </p:spTree>
    <p:extLst>
      <p:ext uri="{BB962C8B-B14F-4D97-AF65-F5344CB8AC3E}">
        <p14:creationId xmlns:p14="http://schemas.microsoft.com/office/powerpoint/2010/main" val="285263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E6780-2B90-6B4D-9AE3-AE927236FE80}"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9906-3952-194A-9DFD-29B9F2F4E8CF}" type="slidenum">
              <a:rPr lang="en-US" smtClean="0"/>
              <a:t>‹#›</a:t>
            </a:fld>
            <a:endParaRPr lang="en-US"/>
          </a:p>
        </p:txBody>
      </p:sp>
    </p:spTree>
    <p:extLst>
      <p:ext uri="{BB962C8B-B14F-4D97-AF65-F5344CB8AC3E}">
        <p14:creationId xmlns:p14="http://schemas.microsoft.com/office/powerpoint/2010/main" val="225773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notes: JESSICA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Open webinar – here are some ideas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Welcome, and thank you for joining us for today’s webinar, </a:t>
            </a:r>
            <a:r>
              <a:rPr lang="en-US" i="1"/>
              <a:t>How to Get the Biggest ROI on Research? Applying Market Access Insights Throughout the Product Lifecycle.</a:t>
            </a:r>
            <a:r>
              <a:rPr lang="en-US"/>
              <a:t> I am Jessica Duchen, Vice President at Magnolia Market Access. Over the next 60 minutes, we’ll explore how early and ongoing payer insights can maximize the value of research investments and support stronger market access outcomes. We’re especially pleased to be joined by our panel of payer experts, who will share their perspectives on what truly drives coverage and reimbursement decisions. We have prepared some questions for our panelists, but please add questions you might have for them in the chat as well. As time permits, we will be asking our panelists audience questions as well. I will now turn it over to my colleague, Anna Hundt Golden to begin introductions.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 Welcome, and thank you for joining us. Today’s webinar, </a:t>
            </a:r>
            <a:r>
              <a:rPr lang="en-US" i="1"/>
              <a:t>How to Get the Biggest ROI on Research?</a:t>
            </a:r>
            <a:r>
              <a:rPr lang="en-US"/>
              <a:t> is about one core idea: leveraging payer insights to make research more impactful across the entire product lifecycle. I am Jessica Duchen, Vice President at Magnolia Market Access. In the next hour, you’ll hear directly from payer leaders on what drives coverage and reimbursement, and how those insights can translate into smarter, more successful strategies. Simply put—if research doesn’t generate insights that matter to payers, it risks missing its full market potential. We have prepared some questions for our panelists, but please add questions you might have for them in the chat as well. As time permits, we will be asking our panelists audience questions as well. I will now turn it over to my colleague, Anna Hundt Golden to begin introductions.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F7AE9D67-9522-497A-94D9-495B1F27958A}" type="slidenum">
              <a:rPr lang="en-US" smtClean="0"/>
              <a:t>1</a:t>
            </a:fld>
            <a:endParaRPr lang="en-US"/>
          </a:p>
        </p:txBody>
      </p:sp>
    </p:spTree>
    <p:extLst>
      <p:ext uri="{BB962C8B-B14F-4D97-AF65-F5344CB8AC3E}">
        <p14:creationId xmlns:p14="http://schemas.microsoft.com/office/powerpoint/2010/main" val="202412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 ANNA</a:t>
            </a:r>
          </a:p>
          <a:p>
            <a:endParaRPr lang="en-US"/>
          </a:p>
          <a:p>
            <a:r>
              <a:rPr lang="en-US"/>
              <a:t>The goal of today’s webinar is to explore how pharmaceutical companies can make more strategic decisions about evidence generation — not just for regulatory approval, but for coverage, reimbursement, and ultimately, patient access. </a:t>
            </a:r>
          </a:p>
          <a:p>
            <a:endParaRPr lang="en-US"/>
          </a:p>
          <a:p>
            <a:r>
              <a:rPr lang="en-US"/>
              <a:t>We’ll discuss market research best practices, the importance of the timing of market research, and we will delve into what payers are really looking for when they evaluate a product, including:</a:t>
            </a:r>
          </a:p>
          <a:p>
            <a:r>
              <a:rPr lang="en-US"/>
              <a:t>What types of clinical trial endpoints carry the most weight,</a:t>
            </a:r>
          </a:p>
          <a:p>
            <a:r>
              <a:rPr lang="en-US"/>
              <a:t>What companies are doing right — and sometimes wrong — in market research today.</a:t>
            </a:r>
          </a:p>
          <a:p>
            <a:endParaRPr lang="en-US"/>
          </a:p>
          <a:p>
            <a:r>
              <a:rPr lang="en-US"/>
              <a:t>I will now pass it to my colleague Martine who will start us out with market research best practices.</a:t>
            </a:r>
          </a:p>
          <a:p>
            <a:endParaRPr lang="en-US"/>
          </a:p>
        </p:txBody>
      </p:sp>
      <p:sp>
        <p:nvSpPr>
          <p:cNvPr id="4" name="Slide Number Placeholder 3"/>
          <p:cNvSpPr>
            <a:spLocks noGrp="1"/>
          </p:cNvSpPr>
          <p:nvPr>
            <p:ph type="sldNum" sz="quarter" idx="5"/>
          </p:nvPr>
        </p:nvSpPr>
        <p:spPr/>
        <p:txBody>
          <a:bodyPr/>
          <a:lstStyle/>
          <a:p>
            <a:fld id="{F7AE9D67-9522-497A-94D9-495B1F27958A}" type="slidenum">
              <a:rPr lang="en-US" smtClean="0"/>
              <a:t>3</a:t>
            </a:fld>
            <a:endParaRPr lang="en-US"/>
          </a:p>
        </p:txBody>
      </p:sp>
    </p:spTree>
    <p:extLst>
      <p:ext uri="{BB962C8B-B14F-4D97-AF65-F5344CB8AC3E}">
        <p14:creationId xmlns:p14="http://schemas.microsoft.com/office/powerpoint/2010/main" val="2104497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11">
            <a:extLst>
              <a:ext uri="{FF2B5EF4-FFF2-40B4-BE49-F238E27FC236}">
                <a16:creationId xmlns:a16="http://schemas.microsoft.com/office/drawing/2014/main" id="{92E0AE0C-5319-023D-91FC-8E7A3A9AC648}"/>
              </a:ext>
            </a:extLst>
          </p:cNvPr>
          <p:cNvPicPr>
            <a:picLocks/>
          </p:cNvPicPr>
          <p:nvPr/>
        </p:nvPicPr>
        <p:blipFill>
          <a:blip r:embed="rId2"/>
          <a:srcRect/>
          <a:stretch/>
        </p:blipFill>
        <p:spPr>
          <a:xfrm>
            <a:off x="7874"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p:nvPr>
        </p:nvSpPr>
        <p:spPr>
          <a:xfrm>
            <a:off x="4889500" y="838200"/>
            <a:ext cx="7010400" cy="2476499"/>
          </a:xfrm>
        </p:spPr>
        <p:txBody>
          <a:bodyPr anchor="b"/>
          <a:lstStyle>
            <a:lvl1pPr algn="l">
              <a:lnSpc>
                <a:spcPct val="90000"/>
              </a:lnSpc>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4889500" y="3327399"/>
            <a:ext cx="7010400" cy="1155701"/>
          </a:xfrm>
        </p:spPr>
        <p:txBody>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Graphic 11">
            <a:extLst>
              <a:ext uri="{FF2B5EF4-FFF2-40B4-BE49-F238E27FC236}">
                <a16:creationId xmlns:a16="http://schemas.microsoft.com/office/drawing/2014/main" id="{EA3BA85F-C9EF-C9CC-5FA6-0D6803C916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pic>
        <p:nvPicPr>
          <p:cNvPr id="6" name="Graphic 5">
            <a:extLst>
              <a:ext uri="{FF2B5EF4-FFF2-40B4-BE49-F238E27FC236}">
                <a16:creationId xmlns:a16="http://schemas.microsoft.com/office/drawing/2014/main" id="{58CF4E66-7490-9F8A-4370-776717975A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sp>
        <p:nvSpPr>
          <p:cNvPr id="7" name="TextBox 6">
            <a:extLst>
              <a:ext uri="{FF2B5EF4-FFF2-40B4-BE49-F238E27FC236}">
                <a16:creationId xmlns:a16="http://schemas.microsoft.com/office/drawing/2014/main" id="{27FFFDD8-256E-BAF7-77FF-764AF8D59AEC}"/>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bg1"/>
                </a:solidFill>
                <a:effectLst/>
                <a:latin typeface="Univers" panose="020B0503020202020204" pitchFamily="34" charset="0"/>
              </a:rPr>
              <a:t>Confidential – Do Not Distribute </a:t>
            </a:r>
          </a:p>
        </p:txBody>
      </p:sp>
      <p:pic>
        <p:nvPicPr>
          <p:cNvPr id="4" name="Graphic 11">
            <a:extLst>
              <a:ext uri="{FF2B5EF4-FFF2-40B4-BE49-F238E27FC236}">
                <a16:creationId xmlns:a16="http://schemas.microsoft.com/office/drawing/2014/main" id="{807A55DF-EEAF-155C-ADBD-22658FEC6DC0}"/>
              </a:ext>
            </a:extLst>
          </p:cNvPr>
          <p:cNvPicPr>
            <a:picLocks/>
          </p:cNvPicPr>
          <p:nvPr userDrawn="1"/>
        </p:nvPicPr>
        <p:blipFill>
          <a:blip r:embed="rId2"/>
          <a:srcRect/>
          <a:stretch/>
        </p:blipFill>
        <p:spPr>
          <a:xfrm>
            <a:off x="7874" y="0"/>
            <a:ext cx="12179300" cy="6858000"/>
          </a:xfrm>
          <a:prstGeom prst="rect">
            <a:avLst/>
          </a:prstGeom>
        </p:spPr>
      </p:pic>
      <p:pic>
        <p:nvPicPr>
          <p:cNvPr id="5" name="Graphic 4">
            <a:extLst>
              <a:ext uri="{FF2B5EF4-FFF2-40B4-BE49-F238E27FC236}">
                <a16:creationId xmlns:a16="http://schemas.microsoft.com/office/drawing/2014/main" id="{772EE525-24E3-7586-CD67-3DBEB6713FE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pic>
        <p:nvPicPr>
          <p:cNvPr id="9" name="Graphic 8">
            <a:extLst>
              <a:ext uri="{FF2B5EF4-FFF2-40B4-BE49-F238E27FC236}">
                <a16:creationId xmlns:a16="http://schemas.microsoft.com/office/drawing/2014/main" id="{40E33755-BA5E-562E-7706-3DC684DDAAB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sp>
        <p:nvSpPr>
          <p:cNvPr id="10" name="TextBox 9">
            <a:extLst>
              <a:ext uri="{FF2B5EF4-FFF2-40B4-BE49-F238E27FC236}">
                <a16:creationId xmlns:a16="http://schemas.microsoft.com/office/drawing/2014/main" id="{41AD2274-2B44-6110-0B9F-2CB97211CA35}"/>
              </a:ext>
            </a:extLst>
          </p:cNvPr>
          <p:cNvSpPr txBox="1"/>
          <p:nvPr userDrawn="1"/>
        </p:nvSpPr>
        <p:spPr>
          <a:xfrm>
            <a:off x="4103915" y="663209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bg1"/>
                </a:solidFill>
                <a:effectLst/>
                <a:latin typeface="Univers" panose="020B0503020202020204" pitchFamily="34" charset="0"/>
              </a:rPr>
              <a:t>Confidential – Do Not Distribute </a:t>
            </a:r>
          </a:p>
        </p:txBody>
      </p:sp>
    </p:spTree>
    <p:extLst>
      <p:ext uri="{BB962C8B-B14F-4D97-AF65-F5344CB8AC3E}">
        <p14:creationId xmlns:p14="http://schemas.microsoft.com/office/powerpoint/2010/main" val="341377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rotWithShape="1">
          <a:blip r:embed="rId4"/>
          <a:srcRect r="45047"/>
          <a:stretch/>
        </p:blipFill>
        <p:spPr>
          <a:xfrm>
            <a:off x="0" y="0"/>
            <a:ext cx="66929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8" name="Rectangle 7">
            <a:extLst>
              <a:ext uri="{FF2B5EF4-FFF2-40B4-BE49-F238E27FC236}">
                <a16:creationId xmlns:a16="http://schemas.microsoft.com/office/drawing/2014/main" id="{929BB39E-C75C-28B2-DAE3-05F24A883D94}"/>
              </a:ext>
            </a:extLst>
          </p:cNvPr>
          <p:cNvSpPr/>
          <p:nvPr userDrawn="1"/>
        </p:nvSpPr>
        <p:spPr>
          <a:xfrm>
            <a:off x="4103916" y="5181600"/>
            <a:ext cx="4832802" cy="1676400"/>
          </a:xfrm>
          <a:prstGeom prst="rect">
            <a:avLst/>
          </a:prstGeom>
          <a:gradFill flip="none" rotWithShape="1">
            <a:gsLst>
              <a:gs pos="0">
                <a:schemeClr val="bg1">
                  <a:alpha val="0"/>
                </a:schemeClr>
              </a:gs>
              <a:gs pos="36000">
                <a:schemeClr val="bg1"/>
              </a:gs>
            </a:gsLst>
            <a:lin ang="189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0" name="TextBox 9">
            <a:extLst>
              <a:ext uri="{FF2B5EF4-FFF2-40B4-BE49-F238E27FC236}">
                <a16:creationId xmlns:a16="http://schemas.microsoft.com/office/drawing/2014/main" id="{0D75B826-6E7F-8F06-6BE7-98C2D8695CFB}"/>
              </a:ext>
            </a:extLst>
          </p:cNvPr>
          <p:cNvSpPr txBox="1"/>
          <p:nvPr userDrawn="1"/>
        </p:nvSpPr>
        <p:spPr>
          <a:xfrm>
            <a:off x="4103915" y="662193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sp>
        <p:nvSpPr>
          <p:cNvPr id="2" name="Title 2">
            <a:extLst>
              <a:ext uri="{FF2B5EF4-FFF2-40B4-BE49-F238E27FC236}">
                <a16:creationId xmlns:a16="http://schemas.microsoft.com/office/drawing/2014/main" id="{4B39D723-3D4F-2960-76C4-2EE84A1FF995}"/>
              </a:ext>
            </a:extLst>
          </p:cNvPr>
          <p:cNvSpPr txBox="1">
            <a:spLocks/>
          </p:cNvSpPr>
          <p:nvPr userDrawn="1"/>
        </p:nvSpPr>
        <p:spPr>
          <a:xfrm rot="16200000">
            <a:off x="-1196158" y="1196156"/>
            <a:ext cx="4122073" cy="1729758"/>
          </a:xfrm>
          <a:prstGeom prst="rect">
            <a:avLst/>
          </a:prstGeom>
          <a:ln>
            <a:noFill/>
          </a:ln>
          <a:effectLst>
            <a:outerShdw blurRad="101600" dist="101600" dir="2700000" algn="tl" rotWithShape="0">
              <a:prstClr val="black">
                <a:alpha val="40000"/>
              </a:prstClr>
            </a:outerShdw>
          </a:effectLst>
        </p:spPr>
        <p:txBody>
          <a:bodyPr vert="horz" lIns="0" tIns="45720" rIns="0" bIns="45720" rtlCol="0" anchor="t">
            <a:noAutofit/>
          </a:bodyPr>
          <a:lstStyle>
            <a:lvl1pPr algn="l" defTabSz="914400" rtl="0" eaLnBrk="1" latinLnBrk="0" hangingPunct="1">
              <a:lnSpc>
                <a:spcPct val="100000"/>
              </a:lnSpc>
              <a:spcBef>
                <a:spcPct val="0"/>
              </a:spcBef>
              <a:buNone/>
              <a:defRPr sz="2800" b="1" i="0" kern="1200">
                <a:solidFill>
                  <a:schemeClr val="tx2"/>
                </a:solidFill>
                <a:latin typeface="Univers" panose="020B0503020202020204" pitchFamily="34" charset="0"/>
                <a:ea typeface="Roboto Black" panose="02000000000000000000" pitchFamily="2" charset="0"/>
                <a:cs typeface="Myanmar Text" panose="020B0502040204020203" pitchFamily="34" charset="0"/>
              </a:defRPr>
            </a:lvl1pPr>
          </a:lstStyle>
          <a:p>
            <a:r>
              <a:rPr lang="en-US" sz="8000">
                <a:ln w="6600">
                  <a:solidFill>
                    <a:schemeClr val="accent2"/>
                  </a:solidFill>
                  <a:prstDash val="solid"/>
                </a:ln>
                <a:solidFill>
                  <a:srgbClr val="FFFFFF"/>
                </a:solidFill>
                <a:effectLst>
                  <a:outerShdw dist="38100" dir="2700000" algn="tl" rotWithShape="0">
                    <a:schemeClr val="accent2"/>
                  </a:outerShdw>
                </a:effectLst>
              </a:rPr>
              <a:t>Agenda</a:t>
            </a:r>
          </a:p>
        </p:txBody>
      </p:sp>
      <p:sp>
        <p:nvSpPr>
          <p:cNvPr id="4" name="Table Placeholder 8">
            <a:extLst>
              <a:ext uri="{FF2B5EF4-FFF2-40B4-BE49-F238E27FC236}">
                <a16:creationId xmlns:a16="http://schemas.microsoft.com/office/drawing/2014/main" id="{5DDB02C9-BCB0-A16A-1B1A-D263795985B7}"/>
              </a:ext>
            </a:extLst>
          </p:cNvPr>
          <p:cNvSpPr>
            <a:spLocks noGrp="1"/>
          </p:cNvSpPr>
          <p:nvPr>
            <p:ph type="tbl" sz="quarter" idx="10"/>
          </p:nvPr>
        </p:nvSpPr>
        <p:spPr>
          <a:xfrm>
            <a:off x="4699000" y="725558"/>
            <a:ext cx="7140575" cy="4821168"/>
          </a:xfrm>
        </p:spPr>
        <p:txBody>
          <a:bodyPr/>
          <a:lstStyle/>
          <a:p>
            <a:endParaRPr lang="en-US"/>
          </a:p>
        </p:txBody>
      </p:sp>
    </p:spTree>
    <p:extLst>
      <p:ext uri="{BB962C8B-B14F-4D97-AF65-F5344CB8AC3E}">
        <p14:creationId xmlns:p14="http://schemas.microsoft.com/office/powerpoint/2010/main" val="25346225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 call-out +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8FE6E97A-A063-643E-17B2-E6411DC53315}"/>
              </a:ext>
            </a:extLst>
          </p:cNvPr>
          <p:cNvSpPr>
            <a:spLocks noGrp="1"/>
          </p:cNvSpPr>
          <p:nvPr>
            <p:ph type="body" sz="quarter" idx="32"/>
          </p:nvPr>
        </p:nvSpPr>
        <p:spPr>
          <a:xfrm>
            <a:off x="8498390" y="3812955"/>
            <a:ext cx="2523744" cy="374904"/>
          </a:xfrm>
          <a:prstGeom prst="roundRect">
            <a:avLst>
              <a:gd name="adj" fmla="val 50000"/>
            </a:avLst>
          </a:prstGeom>
          <a:solidFill>
            <a:schemeClr val="accent6"/>
          </a:solidFill>
        </p:spPr>
        <p:txBody>
          <a:bodyPr anchor="ctr" anchorCtr="0"/>
          <a:lstStyle>
            <a:lvl1pPr marL="0" indent="0" algn="ctr">
              <a:buNone/>
              <a:defRPr sz="1800" b="1">
                <a:solidFill>
                  <a:schemeClr val="bg1"/>
                </a:solidFill>
              </a:defRPr>
            </a:lvl1pPr>
          </a:lstStyle>
          <a:p>
            <a:pPr lvl="0"/>
            <a:endParaRPr lang="en-US"/>
          </a:p>
        </p:txBody>
      </p:sp>
      <p:sp>
        <p:nvSpPr>
          <p:cNvPr id="13" name="Text Placeholder 6">
            <a:extLst>
              <a:ext uri="{FF2B5EF4-FFF2-40B4-BE49-F238E27FC236}">
                <a16:creationId xmlns:a16="http://schemas.microsoft.com/office/drawing/2014/main" id="{F94CFA53-7DF6-8A5C-8047-34D7AF255854}"/>
              </a:ext>
            </a:extLst>
          </p:cNvPr>
          <p:cNvSpPr>
            <a:spLocks noGrp="1"/>
          </p:cNvSpPr>
          <p:nvPr>
            <p:ph type="body" sz="quarter" idx="33"/>
          </p:nvPr>
        </p:nvSpPr>
        <p:spPr>
          <a:xfrm>
            <a:off x="4512515" y="1598674"/>
            <a:ext cx="2523744" cy="375503"/>
          </a:xfrm>
          <a:prstGeom prst="roundRect">
            <a:avLst>
              <a:gd name="adj" fmla="val 50000"/>
            </a:avLst>
          </a:prstGeom>
          <a:solidFill>
            <a:schemeClr val="accent2"/>
          </a:solidFill>
        </p:spPr>
        <p:txBody>
          <a:bodyPr anchor="ctr" anchorCtr="0"/>
          <a:lstStyle>
            <a:lvl1pPr marL="0" indent="0" algn="ctr">
              <a:buNone/>
              <a:defRPr sz="1800" b="1">
                <a:solidFill>
                  <a:schemeClr val="bg1"/>
                </a:solidFill>
              </a:defRPr>
            </a:lvl1pPr>
          </a:lstStyle>
          <a:p>
            <a:pPr lvl="0"/>
            <a:endParaRPr lang="en-US"/>
          </a:p>
        </p:txBody>
      </p:sp>
      <p:sp>
        <p:nvSpPr>
          <p:cNvPr id="15" name="Text Placeholder 6">
            <a:extLst>
              <a:ext uri="{FF2B5EF4-FFF2-40B4-BE49-F238E27FC236}">
                <a16:creationId xmlns:a16="http://schemas.microsoft.com/office/drawing/2014/main" id="{D905C135-28C4-CD90-5725-AF4B213E636A}"/>
              </a:ext>
            </a:extLst>
          </p:cNvPr>
          <p:cNvSpPr>
            <a:spLocks noGrp="1"/>
          </p:cNvSpPr>
          <p:nvPr>
            <p:ph type="body" sz="quarter" idx="34"/>
          </p:nvPr>
        </p:nvSpPr>
        <p:spPr>
          <a:xfrm>
            <a:off x="526640" y="3812656"/>
            <a:ext cx="2523744" cy="375503"/>
          </a:xfrm>
          <a:prstGeom prst="roundRect">
            <a:avLst>
              <a:gd name="adj" fmla="val 50000"/>
            </a:avLst>
          </a:prstGeom>
          <a:solidFill>
            <a:schemeClr val="accent5"/>
          </a:solidFill>
        </p:spPr>
        <p:txBody>
          <a:bodyPr anchor="ctr" anchorCtr="0"/>
          <a:lstStyle>
            <a:lvl1pPr marL="0" indent="0" algn="ctr">
              <a:buNone/>
              <a:defRPr sz="1800" b="1">
                <a:solidFill>
                  <a:schemeClr val="bg1"/>
                </a:solidFill>
              </a:defRPr>
            </a:lvl1pPr>
          </a:lstStyle>
          <a:p>
            <a:pPr lvl="0"/>
            <a:endParaRPr lang="en-US"/>
          </a:p>
        </p:txBody>
      </p:sp>
      <p:sp>
        <p:nvSpPr>
          <p:cNvPr id="16" name="Text Placeholder 6">
            <a:extLst>
              <a:ext uri="{FF2B5EF4-FFF2-40B4-BE49-F238E27FC236}">
                <a16:creationId xmlns:a16="http://schemas.microsoft.com/office/drawing/2014/main" id="{07F5A5DD-1305-909C-1728-2CFC143DE81F}"/>
              </a:ext>
            </a:extLst>
          </p:cNvPr>
          <p:cNvSpPr>
            <a:spLocks noGrp="1"/>
          </p:cNvSpPr>
          <p:nvPr>
            <p:ph type="body" sz="quarter" idx="35"/>
          </p:nvPr>
        </p:nvSpPr>
        <p:spPr>
          <a:xfrm>
            <a:off x="4512515" y="3812656"/>
            <a:ext cx="2523744" cy="375503"/>
          </a:xfrm>
          <a:prstGeom prst="roundRect">
            <a:avLst>
              <a:gd name="adj" fmla="val 50000"/>
            </a:avLst>
          </a:prstGeom>
          <a:solidFill>
            <a:schemeClr val="accent4"/>
          </a:solidFill>
        </p:spPr>
        <p:txBody>
          <a:bodyPr anchor="ctr" anchorCtr="0"/>
          <a:lstStyle>
            <a:lvl1pPr marL="0" indent="0" algn="ctr">
              <a:buNone/>
              <a:defRPr sz="1800" b="1">
                <a:solidFill>
                  <a:schemeClr val="bg1"/>
                </a:solidFill>
              </a:defRPr>
            </a:lvl1pPr>
          </a:lstStyle>
          <a:p>
            <a:pPr lvl="0"/>
            <a:endParaRPr lang="en-US"/>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0" name="Text Placeholder 6">
            <a:extLst>
              <a:ext uri="{FF2B5EF4-FFF2-40B4-BE49-F238E27FC236}">
                <a16:creationId xmlns:a16="http://schemas.microsoft.com/office/drawing/2014/main" id="{18894D15-1877-9727-AFBE-8DB49B03E667}"/>
              </a:ext>
            </a:extLst>
          </p:cNvPr>
          <p:cNvSpPr>
            <a:spLocks noGrp="1"/>
          </p:cNvSpPr>
          <p:nvPr>
            <p:ph type="body" sz="quarter" idx="38"/>
          </p:nvPr>
        </p:nvSpPr>
        <p:spPr>
          <a:xfrm>
            <a:off x="8498390" y="1598674"/>
            <a:ext cx="2523744" cy="375503"/>
          </a:xfrm>
          <a:prstGeom prst="roundRect">
            <a:avLst>
              <a:gd name="adj" fmla="val 50000"/>
            </a:avLst>
          </a:prstGeom>
          <a:solidFill>
            <a:schemeClr val="accent3"/>
          </a:solidFill>
        </p:spPr>
        <p:txBody>
          <a:bodyPr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E6093205-E456-2923-9206-240618A9DBBC}"/>
              </a:ext>
            </a:extLst>
          </p:cNvPr>
          <p:cNvSpPr>
            <a:spLocks noGrp="1"/>
          </p:cNvSpPr>
          <p:nvPr>
            <p:ph type="body" sz="quarter" idx="39"/>
          </p:nvPr>
        </p:nvSpPr>
        <p:spPr>
          <a:xfrm>
            <a:off x="526640" y="1598674"/>
            <a:ext cx="2523744" cy="375503"/>
          </a:xfrm>
          <a:prstGeom prst="roundRect">
            <a:avLst>
              <a:gd name="adj" fmla="val 50000"/>
            </a:avLst>
          </a:prstGeom>
          <a:solidFill>
            <a:schemeClr val="accent1"/>
          </a:solidFill>
        </p:spPr>
        <p:txBody>
          <a:bodyPr anchor="ctr" anchorCtr="0"/>
          <a:lstStyle>
            <a:lvl1pPr marL="0" indent="0" algn="ctr">
              <a:buNone/>
              <a:defRPr sz="1800" b="1">
                <a:solidFill>
                  <a:schemeClr val="bg1"/>
                </a:solidFill>
              </a:defRPr>
            </a:lvl1pPr>
          </a:lstStyle>
          <a:p>
            <a:pPr lvl="0"/>
            <a:endParaRPr lang="en-US"/>
          </a:p>
        </p:txBody>
      </p:sp>
      <p:sp>
        <p:nvSpPr>
          <p:cNvPr id="26" name="Content Placeholder 42">
            <a:extLst>
              <a:ext uri="{FF2B5EF4-FFF2-40B4-BE49-F238E27FC236}">
                <a16:creationId xmlns:a16="http://schemas.microsoft.com/office/drawing/2014/main" id="{874C45C1-E00A-B4EB-048B-878548B6DB29}"/>
              </a:ext>
            </a:extLst>
          </p:cNvPr>
          <p:cNvSpPr>
            <a:spLocks noGrp="1"/>
          </p:cNvSpPr>
          <p:nvPr>
            <p:ph sz="quarter" idx="40"/>
          </p:nvPr>
        </p:nvSpPr>
        <p:spPr>
          <a:xfrm>
            <a:off x="8183880" y="1497527"/>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
        <p:nvSpPr>
          <p:cNvPr id="27" name="Content Placeholder 42">
            <a:extLst>
              <a:ext uri="{FF2B5EF4-FFF2-40B4-BE49-F238E27FC236}">
                <a16:creationId xmlns:a16="http://schemas.microsoft.com/office/drawing/2014/main" id="{E3C23119-43B5-2529-7C70-D34A9EFD535A}"/>
              </a:ext>
            </a:extLst>
          </p:cNvPr>
          <p:cNvSpPr>
            <a:spLocks noGrp="1"/>
          </p:cNvSpPr>
          <p:nvPr>
            <p:ph sz="quarter" idx="41"/>
          </p:nvPr>
        </p:nvSpPr>
        <p:spPr>
          <a:xfrm>
            <a:off x="228600" y="3730752"/>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19F58DEF-39A1-72B3-8712-2499AE9902E1}"/>
              </a:ext>
            </a:extLst>
          </p:cNvPr>
          <p:cNvSpPr>
            <a:spLocks noGrp="1"/>
          </p:cNvSpPr>
          <p:nvPr>
            <p:ph sz="quarter" idx="42"/>
          </p:nvPr>
        </p:nvSpPr>
        <p:spPr>
          <a:xfrm>
            <a:off x="4224528" y="149752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30" name="Content Placeholder 42">
            <a:extLst>
              <a:ext uri="{FF2B5EF4-FFF2-40B4-BE49-F238E27FC236}">
                <a16:creationId xmlns:a16="http://schemas.microsoft.com/office/drawing/2014/main" id="{D006A64A-693D-838E-7E2B-CAB6893329E6}"/>
              </a:ext>
            </a:extLst>
          </p:cNvPr>
          <p:cNvSpPr>
            <a:spLocks noGrp="1"/>
          </p:cNvSpPr>
          <p:nvPr>
            <p:ph sz="quarter" idx="43"/>
          </p:nvPr>
        </p:nvSpPr>
        <p:spPr>
          <a:xfrm>
            <a:off x="4224528" y="3730752"/>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31" name="Content Placeholder 42">
            <a:extLst>
              <a:ext uri="{FF2B5EF4-FFF2-40B4-BE49-F238E27FC236}">
                <a16:creationId xmlns:a16="http://schemas.microsoft.com/office/drawing/2014/main" id="{EC89FAAA-F73F-CDFA-F1A6-5A7E28AB29E2}"/>
              </a:ext>
            </a:extLst>
          </p:cNvPr>
          <p:cNvSpPr>
            <a:spLocks noGrp="1"/>
          </p:cNvSpPr>
          <p:nvPr>
            <p:ph sz="quarter" idx="44"/>
          </p:nvPr>
        </p:nvSpPr>
        <p:spPr>
          <a:xfrm>
            <a:off x="228600" y="1499616"/>
            <a:ext cx="548640" cy="548640"/>
          </a:xfrm>
          <a:prstGeom prst="ellipse">
            <a:avLst/>
          </a:prstGeom>
          <a:solidFill>
            <a:schemeClr val="bg1"/>
          </a:solidFill>
          <a:ln w="25400">
            <a:solidFill>
              <a:schemeClr val="accent1"/>
            </a:solidFill>
          </a:ln>
        </p:spPr>
        <p:txBody>
          <a:bodyPr/>
          <a:lstStyle>
            <a:lvl1pPr marL="0" indent="0">
              <a:buNone/>
              <a:defRPr sz="800">
                <a:solidFill>
                  <a:schemeClr val="bg1"/>
                </a:solidFill>
              </a:defRPr>
            </a:lvl1pPr>
          </a:lstStyle>
          <a:p>
            <a:pPr lvl="0"/>
            <a:endParaRPr lang="en-US"/>
          </a:p>
        </p:txBody>
      </p:sp>
      <p:sp>
        <p:nvSpPr>
          <p:cNvPr id="32" name="Content Placeholder 42">
            <a:extLst>
              <a:ext uri="{FF2B5EF4-FFF2-40B4-BE49-F238E27FC236}">
                <a16:creationId xmlns:a16="http://schemas.microsoft.com/office/drawing/2014/main" id="{831A4678-3070-BA9D-60E2-AC9EF1648B94}"/>
              </a:ext>
            </a:extLst>
          </p:cNvPr>
          <p:cNvSpPr>
            <a:spLocks noGrp="1"/>
          </p:cNvSpPr>
          <p:nvPr>
            <p:ph sz="quarter" idx="45"/>
          </p:nvPr>
        </p:nvSpPr>
        <p:spPr>
          <a:xfrm>
            <a:off x="8183880" y="3730752"/>
            <a:ext cx="548640" cy="548640"/>
          </a:xfrm>
          <a:prstGeom prst="ellipse">
            <a:avLst/>
          </a:prstGeom>
          <a:solidFill>
            <a:schemeClr val="bg1"/>
          </a:solidFill>
          <a:ln w="25400">
            <a:solidFill>
              <a:schemeClr val="accent6"/>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8617334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 icon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cxnSp>
        <p:nvCxnSpPr>
          <p:cNvPr id="23" name="Straight Connector 22">
            <a:extLst>
              <a:ext uri="{FF2B5EF4-FFF2-40B4-BE49-F238E27FC236}">
                <a16:creationId xmlns:a16="http://schemas.microsoft.com/office/drawing/2014/main" id="{86F99359-AF49-5C70-4201-F075BE5DDEFE}"/>
              </a:ext>
            </a:extLst>
          </p:cNvPr>
          <p:cNvCxnSpPr>
            <a:cxnSpLocks/>
          </p:cNvCxnSpPr>
          <p:nvPr userDrawn="1"/>
        </p:nvCxnSpPr>
        <p:spPr>
          <a:xfrm>
            <a:off x="722292" y="1610670"/>
            <a:ext cx="2774121" cy="0"/>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942EE3-6BCF-F848-23B2-8F9AFB43C5DF}"/>
              </a:ext>
            </a:extLst>
          </p:cNvPr>
          <p:cNvCxnSpPr>
            <a:cxnSpLocks/>
          </p:cNvCxnSpPr>
          <p:nvPr userDrawn="1"/>
        </p:nvCxnSpPr>
        <p:spPr>
          <a:xfrm>
            <a:off x="8694042" y="3937436"/>
            <a:ext cx="2774121" cy="0"/>
          </a:xfrm>
          <a:prstGeom prst="line">
            <a:avLst/>
          </a:prstGeom>
          <a:ln w="28575"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07551B-5C24-D20B-A388-2753008801A3}"/>
              </a:ext>
            </a:extLst>
          </p:cNvPr>
          <p:cNvCxnSpPr>
            <a:cxnSpLocks/>
          </p:cNvCxnSpPr>
          <p:nvPr userDrawn="1"/>
        </p:nvCxnSpPr>
        <p:spPr>
          <a:xfrm>
            <a:off x="4708167" y="1610670"/>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666786-63EE-96A1-2760-E1C481F6100D}"/>
              </a:ext>
            </a:extLst>
          </p:cNvPr>
          <p:cNvCxnSpPr>
            <a:cxnSpLocks/>
          </p:cNvCxnSpPr>
          <p:nvPr userDrawn="1"/>
        </p:nvCxnSpPr>
        <p:spPr>
          <a:xfrm>
            <a:off x="8694042" y="1610670"/>
            <a:ext cx="27741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AD6DBF-4915-AEA2-8BA7-4F1CD237FD3F}"/>
              </a:ext>
            </a:extLst>
          </p:cNvPr>
          <p:cNvCxnSpPr>
            <a:cxnSpLocks/>
          </p:cNvCxnSpPr>
          <p:nvPr userDrawn="1"/>
        </p:nvCxnSpPr>
        <p:spPr>
          <a:xfrm>
            <a:off x="722292" y="3937436"/>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Content Placeholder 42">
            <a:extLst>
              <a:ext uri="{FF2B5EF4-FFF2-40B4-BE49-F238E27FC236}">
                <a16:creationId xmlns:a16="http://schemas.microsoft.com/office/drawing/2014/main" id="{66FCAD18-FCE1-CC05-F947-1A9F92C23716}"/>
              </a:ext>
            </a:extLst>
          </p:cNvPr>
          <p:cNvSpPr>
            <a:spLocks noGrp="1"/>
          </p:cNvSpPr>
          <p:nvPr>
            <p:ph sz="quarter" idx="38"/>
          </p:nvPr>
        </p:nvSpPr>
        <p:spPr>
          <a:xfrm>
            <a:off x="9806782" y="1317573"/>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
        <p:nvSpPr>
          <p:cNvPr id="39" name="Content Placeholder 42">
            <a:extLst>
              <a:ext uri="{FF2B5EF4-FFF2-40B4-BE49-F238E27FC236}">
                <a16:creationId xmlns:a16="http://schemas.microsoft.com/office/drawing/2014/main" id="{4D11EA55-72E5-A773-C04A-8EAC819928AC}"/>
              </a:ext>
            </a:extLst>
          </p:cNvPr>
          <p:cNvSpPr>
            <a:spLocks noGrp="1"/>
          </p:cNvSpPr>
          <p:nvPr>
            <p:ph sz="quarter" idx="39"/>
          </p:nvPr>
        </p:nvSpPr>
        <p:spPr>
          <a:xfrm>
            <a:off x="1835032" y="3652956"/>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40" name="Content Placeholder 42">
            <a:extLst>
              <a:ext uri="{FF2B5EF4-FFF2-40B4-BE49-F238E27FC236}">
                <a16:creationId xmlns:a16="http://schemas.microsoft.com/office/drawing/2014/main" id="{B8ED85A2-4C9B-3685-599D-63F7A8FEB098}"/>
              </a:ext>
            </a:extLst>
          </p:cNvPr>
          <p:cNvSpPr>
            <a:spLocks noGrp="1"/>
          </p:cNvSpPr>
          <p:nvPr>
            <p:ph sz="quarter" idx="40"/>
          </p:nvPr>
        </p:nvSpPr>
        <p:spPr>
          <a:xfrm>
            <a:off x="5820907" y="13175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cxnSp>
        <p:nvCxnSpPr>
          <p:cNvPr id="41" name="Straight Connector 40">
            <a:extLst>
              <a:ext uri="{FF2B5EF4-FFF2-40B4-BE49-F238E27FC236}">
                <a16:creationId xmlns:a16="http://schemas.microsoft.com/office/drawing/2014/main" id="{62BD0910-43D5-B9E5-85A4-5783BFE2C602}"/>
              </a:ext>
            </a:extLst>
          </p:cNvPr>
          <p:cNvCxnSpPr>
            <a:cxnSpLocks/>
          </p:cNvCxnSpPr>
          <p:nvPr userDrawn="1"/>
        </p:nvCxnSpPr>
        <p:spPr>
          <a:xfrm>
            <a:off x="4708939" y="3937436"/>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Content Placeholder 42">
            <a:extLst>
              <a:ext uri="{FF2B5EF4-FFF2-40B4-BE49-F238E27FC236}">
                <a16:creationId xmlns:a16="http://schemas.microsoft.com/office/drawing/2014/main" id="{7614C9C1-5A31-B9A6-FCD5-67AECAC6AA9F}"/>
              </a:ext>
            </a:extLst>
          </p:cNvPr>
          <p:cNvSpPr>
            <a:spLocks noGrp="1"/>
          </p:cNvSpPr>
          <p:nvPr>
            <p:ph sz="quarter" idx="32"/>
          </p:nvPr>
        </p:nvSpPr>
        <p:spPr>
          <a:xfrm>
            <a:off x="5821679" y="3652956"/>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4D92E1B5-3796-C59F-EEE5-A675C3E5CD59}"/>
              </a:ext>
            </a:extLst>
          </p:cNvPr>
          <p:cNvSpPr>
            <a:spLocks noGrp="1"/>
          </p:cNvSpPr>
          <p:nvPr>
            <p:ph sz="quarter" idx="44"/>
          </p:nvPr>
        </p:nvSpPr>
        <p:spPr>
          <a:xfrm>
            <a:off x="1771044" y="1317573"/>
            <a:ext cx="548640" cy="548640"/>
          </a:xfrm>
          <a:prstGeom prst="ellipse">
            <a:avLst/>
          </a:prstGeom>
          <a:solidFill>
            <a:schemeClr val="bg1"/>
          </a:solidFill>
          <a:ln w="25400">
            <a:solidFill>
              <a:schemeClr val="accent1"/>
            </a:solidFill>
          </a:ln>
        </p:spPr>
        <p:txBody>
          <a:bodyPr/>
          <a:lstStyle>
            <a:lvl1pPr marL="0" indent="0">
              <a:buNone/>
              <a:defRPr sz="800">
                <a:solidFill>
                  <a:schemeClr val="bg1"/>
                </a:solidFill>
              </a:defRPr>
            </a:lvl1pPr>
          </a:lstStyle>
          <a:p>
            <a:pPr lvl="0"/>
            <a:endParaRPr lang="en-US"/>
          </a:p>
        </p:txBody>
      </p:sp>
      <p:sp>
        <p:nvSpPr>
          <p:cNvPr id="44" name="Content Placeholder 42">
            <a:extLst>
              <a:ext uri="{FF2B5EF4-FFF2-40B4-BE49-F238E27FC236}">
                <a16:creationId xmlns:a16="http://schemas.microsoft.com/office/drawing/2014/main" id="{8A63E5C9-3C0F-98E1-54E5-82F8CF6469CF}"/>
              </a:ext>
            </a:extLst>
          </p:cNvPr>
          <p:cNvSpPr>
            <a:spLocks noGrp="1"/>
          </p:cNvSpPr>
          <p:nvPr>
            <p:ph sz="quarter" idx="45"/>
          </p:nvPr>
        </p:nvSpPr>
        <p:spPr>
          <a:xfrm>
            <a:off x="9805101" y="3652956"/>
            <a:ext cx="548640" cy="548640"/>
          </a:xfrm>
          <a:prstGeom prst="ellipse">
            <a:avLst/>
          </a:prstGeom>
          <a:solidFill>
            <a:schemeClr val="bg1"/>
          </a:solidFill>
          <a:ln w="25400">
            <a:solidFill>
              <a:schemeClr val="accent6"/>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303211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Callout 1/2 left right">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B61021DE-9173-9FD8-437B-47E04786F20A}"/>
              </a:ext>
            </a:extLst>
          </p:cNvPr>
          <p:cNvSpPr>
            <a:spLocks noGrp="1"/>
          </p:cNvSpPr>
          <p:nvPr>
            <p:ph sz="quarter" idx="20"/>
          </p:nvPr>
        </p:nvSpPr>
        <p:spPr>
          <a:xfrm>
            <a:off x="494952" y="1532382"/>
            <a:ext cx="5478811" cy="4315968"/>
          </a:xfrm>
          <a:prstGeom prst="roundRect">
            <a:avLst>
              <a:gd name="adj" fmla="val 0"/>
            </a:avLst>
          </a:prstGeom>
          <a:solidFill>
            <a:schemeClr val="bg1"/>
          </a:solidFill>
          <a:ln w="19050">
            <a:noFill/>
          </a:ln>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5">
            <a:extLst>
              <a:ext uri="{FF2B5EF4-FFF2-40B4-BE49-F238E27FC236}">
                <a16:creationId xmlns:a16="http://schemas.microsoft.com/office/drawing/2014/main" id="{C23EF917-C521-5571-C3A8-EB0F1FB2B817}"/>
              </a:ext>
            </a:extLst>
          </p:cNvPr>
          <p:cNvSpPr>
            <a:spLocks noGrp="1"/>
          </p:cNvSpPr>
          <p:nvPr>
            <p:ph sz="quarter" idx="18"/>
          </p:nvPr>
        </p:nvSpPr>
        <p:spPr>
          <a:xfrm>
            <a:off x="6217888" y="1538166"/>
            <a:ext cx="5478811" cy="4315968"/>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F3965E23-991E-E575-1649-8F97F29DCFD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2C22EC-A2F0-8E3A-8CA5-5AB03AAF81D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2325B3BF-C837-CDDE-558C-6D43662273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19452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Callout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8" name="Content Placeholder 25">
            <a:extLst>
              <a:ext uri="{FF2B5EF4-FFF2-40B4-BE49-F238E27FC236}">
                <a16:creationId xmlns:a16="http://schemas.microsoft.com/office/drawing/2014/main" id="{4D22C749-47EC-F7B1-0941-F667C446A260}"/>
              </a:ext>
            </a:extLst>
          </p:cNvPr>
          <p:cNvSpPr>
            <a:spLocks noGrp="1"/>
          </p:cNvSpPr>
          <p:nvPr>
            <p:ph sz="quarter" idx="20"/>
          </p:nvPr>
        </p:nvSpPr>
        <p:spPr>
          <a:xfrm>
            <a:off x="495297" y="5350791"/>
            <a:ext cx="11201399" cy="1143000"/>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137160"/>
          <a:lstStyle>
            <a:lvl1pPr marL="0" indent="0">
              <a:buNone/>
              <a:defRPr/>
            </a:lvl1pPr>
            <a:lvl2pPr marL="457200" indent="0">
              <a:buNone/>
              <a:defRPr/>
            </a:lvl2pPr>
          </a:lstStyle>
          <a:p>
            <a:pPr lvl="0"/>
            <a:r>
              <a:rPr lang="en-US"/>
              <a:t>Click to edit Master text styles</a:t>
            </a:r>
          </a:p>
        </p:txBody>
      </p:sp>
      <p:sp>
        <p:nvSpPr>
          <p:cNvPr id="7" name="Content Placeholder 25">
            <a:extLst>
              <a:ext uri="{FF2B5EF4-FFF2-40B4-BE49-F238E27FC236}">
                <a16:creationId xmlns:a16="http://schemas.microsoft.com/office/drawing/2014/main" id="{89E3BA75-1C56-6D9F-68B7-89B6F87E4209}"/>
              </a:ext>
            </a:extLst>
          </p:cNvPr>
          <p:cNvSpPr>
            <a:spLocks noGrp="1"/>
          </p:cNvSpPr>
          <p:nvPr>
            <p:ph sz="quarter" idx="19"/>
          </p:nvPr>
        </p:nvSpPr>
        <p:spPr>
          <a:xfrm>
            <a:off x="495297" y="2788403"/>
            <a:ext cx="11201400" cy="1143000"/>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13716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6" name="Content Placeholder 25">
            <a:extLst>
              <a:ext uri="{FF2B5EF4-FFF2-40B4-BE49-F238E27FC236}">
                <a16:creationId xmlns:a16="http://schemas.microsoft.com/office/drawing/2014/main" id="{8B3564ED-6864-D781-8C31-C8BDF5436344}"/>
              </a:ext>
            </a:extLst>
          </p:cNvPr>
          <p:cNvSpPr>
            <a:spLocks noGrp="1"/>
          </p:cNvSpPr>
          <p:nvPr>
            <p:ph sz="quarter" idx="18"/>
          </p:nvPr>
        </p:nvSpPr>
        <p:spPr>
          <a:xfrm>
            <a:off x="495300" y="1507209"/>
            <a:ext cx="11201399" cy="1143000"/>
          </a:xfrm>
          <a:prstGeom prst="roundRect">
            <a:avLst>
              <a:gd name="adj" fmla="val 3320"/>
            </a:avLst>
          </a:prstGeom>
          <a:solidFill>
            <a:schemeClr val="bg1"/>
          </a:solidFill>
          <a:ln w="19050">
            <a:solidFill>
              <a:schemeClr val="accent2"/>
            </a:solidFill>
          </a:ln>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
        <p:nvSpPr>
          <p:cNvPr id="9" name="Content Placeholder 25">
            <a:extLst>
              <a:ext uri="{FF2B5EF4-FFF2-40B4-BE49-F238E27FC236}">
                <a16:creationId xmlns:a16="http://schemas.microsoft.com/office/drawing/2014/main" id="{81107A85-1A7A-C870-4F39-DE24FDA3654B}"/>
              </a:ext>
            </a:extLst>
          </p:cNvPr>
          <p:cNvSpPr>
            <a:spLocks noGrp="1"/>
          </p:cNvSpPr>
          <p:nvPr>
            <p:ph sz="quarter" idx="21"/>
          </p:nvPr>
        </p:nvSpPr>
        <p:spPr>
          <a:xfrm>
            <a:off x="495297" y="4069597"/>
            <a:ext cx="11201399" cy="1143000"/>
          </a:xfrm>
          <a:prstGeom prst="roundRect">
            <a:avLst>
              <a:gd name="adj" fmla="val 3320"/>
            </a:avLst>
          </a:prstGeom>
          <a:solidFill>
            <a:schemeClr val="bg1"/>
          </a:solidFill>
          <a:ln w="19050">
            <a:solidFill>
              <a:schemeClr val="accent2"/>
            </a:solidFill>
          </a:ln>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136670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Callout 1/2 top dow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2C1C8D-F0DB-29FE-B4CF-0D635BAA35DD}"/>
              </a:ext>
            </a:extLst>
          </p:cNvPr>
          <p:cNvSpPr>
            <a:spLocks noGrp="1"/>
          </p:cNvSpPr>
          <p:nvPr>
            <p:ph sz="quarter" idx="21"/>
          </p:nvPr>
        </p:nvSpPr>
        <p:spPr>
          <a:xfrm>
            <a:off x="495300" y="1506538"/>
            <a:ext cx="11201400" cy="242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8" name="Content Placeholder 25">
            <a:extLst>
              <a:ext uri="{FF2B5EF4-FFF2-40B4-BE49-F238E27FC236}">
                <a16:creationId xmlns:a16="http://schemas.microsoft.com/office/drawing/2014/main" id="{4D22C749-47EC-F7B1-0941-F667C446A260}"/>
              </a:ext>
            </a:extLst>
          </p:cNvPr>
          <p:cNvSpPr>
            <a:spLocks noGrp="1"/>
          </p:cNvSpPr>
          <p:nvPr>
            <p:ph sz="quarter" idx="20"/>
          </p:nvPr>
        </p:nvSpPr>
        <p:spPr>
          <a:xfrm>
            <a:off x="495297" y="4069597"/>
            <a:ext cx="11201399" cy="2424194"/>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45720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Tree>
    <p:extLst>
      <p:ext uri="{BB962C8B-B14F-4D97-AF65-F5344CB8AC3E}">
        <p14:creationId xmlns:p14="http://schemas.microsoft.com/office/powerpoint/2010/main" val="203451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ckground, Obj, Method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21" name="Rectangle: Rounded Corners 20">
            <a:extLst>
              <a:ext uri="{FF2B5EF4-FFF2-40B4-BE49-F238E27FC236}">
                <a16:creationId xmlns:a16="http://schemas.microsoft.com/office/drawing/2014/main" id="{1A31CAF2-DCB2-F864-FBCA-44C8F4EDCD9F}"/>
              </a:ext>
            </a:extLst>
          </p:cNvPr>
          <p:cNvSpPr/>
          <p:nvPr userDrawn="1"/>
        </p:nvSpPr>
        <p:spPr>
          <a:xfrm>
            <a:off x="776176" y="1597154"/>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1" name="Group 30">
            <a:extLst>
              <a:ext uri="{FF2B5EF4-FFF2-40B4-BE49-F238E27FC236}">
                <a16:creationId xmlns:a16="http://schemas.microsoft.com/office/drawing/2014/main" id="{F0CC5AAE-1361-75DA-D582-D89648A373E8}"/>
              </a:ext>
            </a:extLst>
          </p:cNvPr>
          <p:cNvGrpSpPr/>
          <p:nvPr userDrawn="1"/>
        </p:nvGrpSpPr>
        <p:grpSpPr>
          <a:xfrm flipH="1">
            <a:off x="318976" y="1887220"/>
            <a:ext cx="914400" cy="914400"/>
            <a:chOff x="318976" y="1887220"/>
            <a:chExt cx="914400" cy="914400"/>
          </a:xfrm>
        </p:grpSpPr>
        <p:sp>
          <p:nvSpPr>
            <p:cNvPr id="11" name="Block Arc 10">
              <a:extLst>
                <a:ext uri="{FF2B5EF4-FFF2-40B4-BE49-F238E27FC236}">
                  <a16:creationId xmlns:a16="http://schemas.microsoft.com/office/drawing/2014/main" id="{3F886D40-F1B1-E24C-929C-F0D8CEE3955F}"/>
                </a:ext>
              </a:extLst>
            </p:cNvPr>
            <p:cNvSpPr/>
            <p:nvPr userDrawn="1"/>
          </p:nvSpPr>
          <p:spPr>
            <a:xfrm rot="5400000">
              <a:off x="318976" y="1887220"/>
              <a:ext cx="914400" cy="914400"/>
            </a:xfrm>
            <a:prstGeom prst="blockArc">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Oval 11">
              <a:extLst>
                <a:ext uri="{FF2B5EF4-FFF2-40B4-BE49-F238E27FC236}">
                  <a16:creationId xmlns:a16="http://schemas.microsoft.com/office/drawing/2014/main" id="{CC6A6A27-A310-851C-68F6-53EEAB121464}"/>
                </a:ext>
              </a:extLst>
            </p:cNvPr>
            <p:cNvSpPr/>
            <p:nvPr userDrawn="1"/>
          </p:nvSpPr>
          <p:spPr>
            <a:xfrm>
              <a:off x="410416" y="1978660"/>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6" name="Rectangle: Rounded Corners 5">
            <a:extLst>
              <a:ext uri="{FF2B5EF4-FFF2-40B4-BE49-F238E27FC236}">
                <a16:creationId xmlns:a16="http://schemas.microsoft.com/office/drawing/2014/main" id="{A4BA433C-1059-6F26-9F65-61F88EB184AC}"/>
              </a:ext>
            </a:extLst>
          </p:cNvPr>
          <p:cNvSpPr/>
          <p:nvPr userDrawn="1"/>
        </p:nvSpPr>
        <p:spPr>
          <a:xfrm>
            <a:off x="776175" y="333571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9" name="Group 8">
            <a:extLst>
              <a:ext uri="{FF2B5EF4-FFF2-40B4-BE49-F238E27FC236}">
                <a16:creationId xmlns:a16="http://schemas.microsoft.com/office/drawing/2014/main" id="{2777B4E2-A9ED-B60D-94C8-96C2A621E614}"/>
              </a:ext>
            </a:extLst>
          </p:cNvPr>
          <p:cNvGrpSpPr/>
          <p:nvPr userDrawn="1"/>
        </p:nvGrpSpPr>
        <p:grpSpPr>
          <a:xfrm>
            <a:off x="318976" y="3613905"/>
            <a:ext cx="914400" cy="914400"/>
            <a:chOff x="10966659" y="3552598"/>
            <a:chExt cx="914400" cy="914400"/>
          </a:xfrm>
        </p:grpSpPr>
        <p:sp>
          <p:nvSpPr>
            <p:cNvPr id="13" name="Block Arc 12">
              <a:extLst>
                <a:ext uri="{FF2B5EF4-FFF2-40B4-BE49-F238E27FC236}">
                  <a16:creationId xmlns:a16="http://schemas.microsoft.com/office/drawing/2014/main" id="{C50CDBBC-9E7F-035B-9E65-46EEC9B43CA1}"/>
                </a:ext>
              </a:extLst>
            </p:cNvPr>
            <p:cNvSpPr/>
            <p:nvPr userDrawn="1"/>
          </p:nvSpPr>
          <p:spPr>
            <a:xfrm rot="16200000">
              <a:off x="10966659" y="3552598"/>
              <a:ext cx="914400" cy="914400"/>
            </a:xfrm>
            <a:prstGeom prst="blockArc">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4" name="Oval 13">
              <a:extLst>
                <a:ext uri="{FF2B5EF4-FFF2-40B4-BE49-F238E27FC236}">
                  <a16:creationId xmlns:a16="http://schemas.microsoft.com/office/drawing/2014/main" id="{227C1EE1-A0F8-2110-FCA6-3B1EAFBDAC2E}"/>
                </a:ext>
              </a:extLst>
            </p:cNvPr>
            <p:cNvSpPr/>
            <p:nvPr userDrawn="1"/>
          </p:nvSpPr>
          <p:spPr>
            <a:xfrm rot="10800000">
              <a:off x="11058099" y="364403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26" name="Rectangle: Rounded Corners 25">
            <a:extLst>
              <a:ext uri="{FF2B5EF4-FFF2-40B4-BE49-F238E27FC236}">
                <a16:creationId xmlns:a16="http://schemas.microsoft.com/office/drawing/2014/main" id="{27E2CADF-A3BB-9BF7-7408-A6BC6DD987EE}"/>
              </a:ext>
            </a:extLst>
          </p:cNvPr>
          <p:cNvSpPr/>
          <p:nvPr userDrawn="1"/>
        </p:nvSpPr>
        <p:spPr>
          <a:xfrm>
            <a:off x="776176" y="506627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0" name="Group 29">
            <a:extLst>
              <a:ext uri="{FF2B5EF4-FFF2-40B4-BE49-F238E27FC236}">
                <a16:creationId xmlns:a16="http://schemas.microsoft.com/office/drawing/2014/main" id="{2D2937C2-69DC-B5B9-C2FD-816027B1E198}"/>
              </a:ext>
            </a:extLst>
          </p:cNvPr>
          <p:cNvGrpSpPr/>
          <p:nvPr userDrawn="1"/>
        </p:nvGrpSpPr>
        <p:grpSpPr>
          <a:xfrm flipH="1">
            <a:off x="318976" y="5340591"/>
            <a:ext cx="914400" cy="914400"/>
            <a:chOff x="318976" y="5217658"/>
            <a:chExt cx="914400" cy="914400"/>
          </a:xfrm>
        </p:grpSpPr>
        <p:sp>
          <p:nvSpPr>
            <p:cNvPr id="15" name="Block Arc 14">
              <a:extLst>
                <a:ext uri="{FF2B5EF4-FFF2-40B4-BE49-F238E27FC236}">
                  <a16:creationId xmlns:a16="http://schemas.microsoft.com/office/drawing/2014/main" id="{1A02CDCB-0B5B-5462-3121-3FA8885E36DF}"/>
                </a:ext>
              </a:extLst>
            </p:cNvPr>
            <p:cNvSpPr/>
            <p:nvPr userDrawn="1"/>
          </p:nvSpPr>
          <p:spPr>
            <a:xfrm rot="5400000">
              <a:off x="318976" y="5217658"/>
              <a:ext cx="914400" cy="914400"/>
            </a:xfrm>
            <a:prstGeom prst="blockArc">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6" name="Oval 15">
              <a:extLst>
                <a:ext uri="{FF2B5EF4-FFF2-40B4-BE49-F238E27FC236}">
                  <a16:creationId xmlns:a16="http://schemas.microsoft.com/office/drawing/2014/main" id="{6BC4DE28-EA1B-E11C-14DB-941D5B9FA133}"/>
                </a:ext>
              </a:extLst>
            </p:cNvPr>
            <p:cNvSpPr/>
            <p:nvPr userDrawn="1"/>
          </p:nvSpPr>
          <p:spPr>
            <a:xfrm>
              <a:off x="410416" y="530909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19" name="Text Placeholder 18">
            <a:extLst>
              <a:ext uri="{FF2B5EF4-FFF2-40B4-BE49-F238E27FC236}">
                <a16:creationId xmlns:a16="http://schemas.microsoft.com/office/drawing/2014/main" id="{83E1F58A-CC50-DF2F-70B7-0FE89A0FEB05}"/>
              </a:ext>
            </a:extLst>
          </p:cNvPr>
          <p:cNvSpPr>
            <a:spLocks noGrp="1"/>
          </p:cNvSpPr>
          <p:nvPr userDrawn="1">
            <p:ph type="body" sz="quarter" idx="22"/>
          </p:nvPr>
        </p:nvSpPr>
        <p:spPr>
          <a:xfrm>
            <a:off x="1320144" y="3403943"/>
            <a:ext cx="10260013" cy="131857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8">
            <a:extLst>
              <a:ext uri="{FF2B5EF4-FFF2-40B4-BE49-F238E27FC236}">
                <a16:creationId xmlns:a16="http://schemas.microsoft.com/office/drawing/2014/main" id="{09C6693F-737A-BF68-2074-938BA2FB550C}"/>
              </a:ext>
            </a:extLst>
          </p:cNvPr>
          <p:cNvSpPr>
            <a:spLocks noGrp="1"/>
          </p:cNvSpPr>
          <p:nvPr userDrawn="1">
            <p:ph type="body" sz="quarter" idx="23"/>
          </p:nvPr>
        </p:nvSpPr>
        <p:spPr>
          <a:xfrm>
            <a:off x="1324815" y="1673886"/>
            <a:ext cx="10260013" cy="131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8">
            <a:extLst>
              <a:ext uri="{FF2B5EF4-FFF2-40B4-BE49-F238E27FC236}">
                <a16:creationId xmlns:a16="http://schemas.microsoft.com/office/drawing/2014/main" id="{4889C945-C303-8B78-CE0E-4799C1401A68}"/>
              </a:ext>
            </a:extLst>
          </p:cNvPr>
          <p:cNvSpPr>
            <a:spLocks noGrp="1"/>
          </p:cNvSpPr>
          <p:nvPr userDrawn="1">
            <p:ph type="body" sz="quarter" idx="24"/>
          </p:nvPr>
        </p:nvSpPr>
        <p:spPr>
          <a:xfrm>
            <a:off x="1320144" y="5138502"/>
            <a:ext cx="10260013" cy="131857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11E880AF-24B5-DCD7-835D-61D6FC71ACC9}"/>
              </a:ext>
            </a:extLst>
          </p:cNvPr>
          <p:cNvSpPr/>
          <p:nvPr userDrawn="1"/>
        </p:nvSpPr>
        <p:spPr>
          <a:xfrm>
            <a:off x="488140" y="5509755"/>
            <a:ext cx="576072" cy="576072"/>
          </a:xfrm>
          <a:custGeom>
            <a:avLst/>
            <a:gdLst>
              <a:gd name="connsiteX0" fmla="*/ 288297 w 576072"/>
              <a:gd name="connsiteY0" fmla="*/ 169094 h 576072"/>
              <a:gd name="connsiteX1" fmla="*/ 333608 w 576072"/>
              <a:gd name="connsiteY1" fmla="*/ 178362 h 576072"/>
              <a:gd name="connsiteX2" fmla="*/ 303744 w 576072"/>
              <a:gd name="connsiteY2" fmla="*/ 217495 h 576072"/>
              <a:gd name="connsiteX3" fmla="*/ 288297 w 576072"/>
              <a:gd name="connsiteY3" fmla="*/ 215950 h 576072"/>
              <a:gd name="connsiteX4" fmla="*/ 215697 w 576072"/>
              <a:gd name="connsiteY4" fmla="*/ 288036 h 576072"/>
              <a:gd name="connsiteX5" fmla="*/ 288297 w 576072"/>
              <a:gd name="connsiteY5" fmla="*/ 361152 h 576072"/>
              <a:gd name="connsiteX6" fmla="*/ 360898 w 576072"/>
              <a:gd name="connsiteY6" fmla="*/ 288551 h 576072"/>
              <a:gd name="connsiteX7" fmla="*/ 359353 w 576072"/>
              <a:gd name="connsiteY7" fmla="*/ 273104 h 576072"/>
              <a:gd name="connsiteX8" fmla="*/ 398485 w 576072"/>
              <a:gd name="connsiteY8" fmla="*/ 243240 h 576072"/>
              <a:gd name="connsiteX9" fmla="*/ 407239 w 576072"/>
              <a:gd name="connsiteY9" fmla="*/ 288551 h 576072"/>
              <a:gd name="connsiteX10" fmla="*/ 288297 w 576072"/>
              <a:gd name="connsiteY10" fmla="*/ 407493 h 576072"/>
              <a:gd name="connsiteX11" fmla="*/ 169356 w 576072"/>
              <a:gd name="connsiteY11" fmla="*/ 288036 h 576072"/>
              <a:gd name="connsiteX12" fmla="*/ 288297 w 576072"/>
              <a:gd name="connsiteY12" fmla="*/ 169094 h 576072"/>
              <a:gd name="connsiteX13" fmla="*/ 440703 w 576072"/>
              <a:gd name="connsiteY13" fmla="*/ 86217 h 576072"/>
              <a:gd name="connsiteX14" fmla="*/ 445253 w 576072"/>
              <a:gd name="connsiteY14" fmla="*/ 93067 h 576072"/>
              <a:gd name="connsiteX15" fmla="*/ 445253 w 576072"/>
              <a:gd name="connsiteY15" fmla="*/ 130744 h 576072"/>
              <a:gd name="connsiteX16" fmla="*/ 482791 w 576072"/>
              <a:gd name="connsiteY16" fmla="*/ 130744 h 576072"/>
              <a:gd name="connsiteX17" fmla="*/ 489616 w 576072"/>
              <a:gd name="connsiteY17" fmla="*/ 135311 h 576072"/>
              <a:gd name="connsiteX18" fmla="*/ 487720 w 576072"/>
              <a:gd name="connsiteY18" fmla="*/ 143304 h 576072"/>
              <a:gd name="connsiteX19" fmla="*/ 448286 w 576072"/>
              <a:gd name="connsiteY19" fmla="*/ 182884 h 576072"/>
              <a:gd name="connsiteX20" fmla="*/ 442978 w 576072"/>
              <a:gd name="connsiteY20" fmla="*/ 185167 h 576072"/>
              <a:gd name="connsiteX21" fmla="*/ 416815 w 576072"/>
              <a:gd name="connsiteY21" fmla="*/ 185167 h 576072"/>
              <a:gd name="connsiteX22" fmla="*/ 303064 w 576072"/>
              <a:gd name="connsiteY22" fmla="*/ 286782 h 576072"/>
              <a:gd name="connsiteX23" fmla="*/ 305339 w 576072"/>
              <a:gd name="connsiteY23" fmla="*/ 297438 h 576072"/>
              <a:gd name="connsiteX24" fmla="*/ 278797 w 576072"/>
              <a:gd name="connsiteY24" fmla="*/ 324078 h 576072"/>
              <a:gd name="connsiteX25" fmla="*/ 252255 w 576072"/>
              <a:gd name="connsiteY25" fmla="*/ 297438 h 576072"/>
              <a:gd name="connsiteX26" fmla="*/ 278797 w 576072"/>
              <a:gd name="connsiteY26" fmla="*/ 270797 h 576072"/>
              <a:gd name="connsiteX27" fmla="*/ 289414 w 576072"/>
              <a:gd name="connsiteY27" fmla="*/ 273081 h 576072"/>
              <a:gd name="connsiteX28" fmla="*/ 390652 w 576072"/>
              <a:gd name="connsiteY28" fmla="*/ 158907 h 576072"/>
              <a:gd name="connsiteX29" fmla="*/ 390652 w 576072"/>
              <a:gd name="connsiteY29" fmla="*/ 132647 h 576072"/>
              <a:gd name="connsiteX30" fmla="*/ 392927 w 576072"/>
              <a:gd name="connsiteY30" fmla="*/ 127319 h 576072"/>
              <a:gd name="connsiteX31" fmla="*/ 432740 w 576072"/>
              <a:gd name="connsiteY31" fmla="*/ 87739 h 576072"/>
              <a:gd name="connsiteX32" fmla="*/ 440703 w 576072"/>
              <a:gd name="connsiteY32" fmla="*/ 86217 h 576072"/>
              <a:gd name="connsiteX33" fmla="*/ 288290 w 576072"/>
              <a:gd name="connsiteY33" fmla="*/ 86196 h 576072"/>
              <a:gd name="connsiteX34" fmla="*/ 385091 w 576072"/>
              <a:gd name="connsiteY34" fmla="*/ 110911 h 576072"/>
              <a:gd name="connsiteX35" fmla="*/ 356257 w 576072"/>
              <a:gd name="connsiteY35" fmla="*/ 148499 h 576072"/>
              <a:gd name="connsiteX36" fmla="*/ 288290 w 576072"/>
              <a:gd name="connsiteY36" fmla="*/ 132537 h 576072"/>
              <a:gd name="connsiteX37" fmla="*/ 132791 w 576072"/>
              <a:gd name="connsiteY37" fmla="*/ 288552 h 576072"/>
              <a:gd name="connsiteX38" fmla="*/ 288290 w 576072"/>
              <a:gd name="connsiteY38" fmla="*/ 444051 h 576072"/>
              <a:gd name="connsiteX39" fmla="*/ 443790 w 576072"/>
              <a:gd name="connsiteY39" fmla="*/ 288552 h 576072"/>
              <a:gd name="connsiteX40" fmla="*/ 427828 w 576072"/>
              <a:gd name="connsiteY40" fmla="*/ 220584 h 576072"/>
              <a:gd name="connsiteX41" fmla="*/ 465930 w 576072"/>
              <a:gd name="connsiteY41" fmla="*/ 191751 h 576072"/>
              <a:gd name="connsiteX42" fmla="*/ 490131 w 576072"/>
              <a:gd name="connsiteY42" fmla="*/ 288036 h 576072"/>
              <a:gd name="connsiteX43" fmla="*/ 288290 w 576072"/>
              <a:gd name="connsiteY43" fmla="*/ 490392 h 576072"/>
              <a:gd name="connsiteX44" fmla="*/ 85935 w 576072"/>
              <a:gd name="connsiteY44" fmla="*/ 288036 h 576072"/>
              <a:gd name="connsiteX45" fmla="*/ 288290 w 576072"/>
              <a:gd name="connsiteY45" fmla="*/ 86196 h 576072"/>
              <a:gd name="connsiteX46" fmla="*/ 288036 w 576072"/>
              <a:gd name="connsiteY46" fmla="*/ 22860 h 576072"/>
              <a:gd name="connsiteX47" fmla="*/ 22860 w 576072"/>
              <a:gd name="connsiteY47" fmla="*/ 288036 h 576072"/>
              <a:gd name="connsiteX48" fmla="*/ 288036 w 576072"/>
              <a:gd name="connsiteY48" fmla="*/ 553212 h 576072"/>
              <a:gd name="connsiteX49" fmla="*/ 553212 w 576072"/>
              <a:gd name="connsiteY49" fmla="*/ 288036 h 576072"/>
              <a:gd name="connsiteX50" fmla="*/ 288036 w 576072"/>
              <a:gd name="connsiteY50" fmla="*/ 22860 h 576072"/>
              <a:gd name="connsiteX51" fmla="*/ 288036 w 576072"/>
              <a:gd name="connsiteY51" fmla="*/ 0 h 576072"/>
              <a:gd name="connsiteX52" fmla="*/ 576072 w 576072"/>
              <a:gd name="connsiteY52" fmla="*/ 288036 h 576072"/>
              <a:gd name="connsiteX53" fmla="*/ 288036 w 576072"/>
              <a:gd name="connsiteY53" fmla="*/ 576072 h 576072"/>
              <a:gd name="connsiteX54" fmla="*/ 0 w 576072"/>
              <a:gd name="connsiteY54" fmla="*/ 288036 h 576072"/>
              <a:gd name="connsiteX55" fmla="*/ 288036 w 576072"/>
              <a:gd name="connsiteY55"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6072" h="576072">
                <a:moveTo>
                  <a:pt x="288297" y="169094"/>
                </a:moveTo>
                <a:cubicBezTo>
                  <a:pt x="304259" y="169094"/>
                  <a:pt x="319706" y="172699"/>
                  <a:pt x="333608" y="178362"/>
                </a:cubicBezTo>
                <a:lnTo>
                  <a:pt x="303744" y="217495"/>
                </a:lnTo>
                <a:cubicBezTo>
                  <a:pt x="298595" y="216465"/>
                  <a:pt x="293446" y="215950"/>
                  <a:pt x="288297" y="215950"/>
                </a:cubicBezTo>
                <a:cubicBezTo>
                  <a:pt x="248135" y="215950"/>
                  <a:pt x="215697" y="247874"/>
                  <a:pt x="215697" y="288036"/>
                </a:cubicBezTo>
                <a:cubicBezTo>
                  <a:pt x="215697" y="328198"/>
                  <a:pt x="248135" y="361152"/>
                  <a:pt x="288297" y="361152"/>
                </a:cubicBezTo>
                <a:cubicBezTo>
                  <a:pt x="328459" y="361152"/>
                  <a:pt x="360898" y="328713"/>
                  <a:pt x="360898" y="288551"/>
                </a:cubicBezTo>
                <a:cubicBezTo>
                  <a:pt x="360898" y="283402"/>
                  <a:pt x="360383" y="278253"/>
                  <a:pt x="359353" y="273104"/>
                </a:cubicBezTo>
                <a:lnTo>
                  <a:pt x="398485" y="243240"/>
                </a:lnTo>
                <a:cubicBezTo>
                  <a:pt x="404149" y="257142"/>
                  <a:pt x="407239" y="272589"/>
                  <a:pt x="407239" y="288551"/>
                </a:cubicBezTo>
                <a:cubicBezTo>
                  <a:pt x="407239" y="353943"/>
                  <a:pt x="353689" y="407493"/>
                  <a:pt x="288297" y="407493"/>
                </a:cubicBezTo>
                <a:cubicBezTo>
                  <a:pt x="222390" y="407493"/>
                  <a:pt x="168841" y="353943"/>
                  <a:pt x="169356" y="288036"/>
                </a:cubicBezTo>
                <a:cubicBezTo>
                  <a:pt x="169356" y="222644"/>
                  <a:pt x="222905" y="169094"/>
                  <a:pt x="288297" y="169094"/>
                </a:cubicBezTo>
                <a:close/>
                <a:moveTo>
                  <a:pt x="440703" y="86217"/>
                </a:moveTo>
                <a:cubicBezTo>
                  <a:pt x="443357" y="87358"/>
                  <a:pt x="445253" y="90023"/>
                  <a:pt x="445253" y="93067"/>
                </a:cubicBezTo>
                <a:lnTo>
                  <a:pt x="445253" y="130744"/>
                </a:lnTo>
                <a:lnTo>
                  <a:pt x="482791" y="130744"/>
                </a:lnTo>
                <a:cubicBezTo>
                  <a:pt x="485824" y="130744"/>
                  <a:pt x="488478" y="132647"/>
                  <a:pt x="489616" y="135311"/>
                </a:cubicBezTo>
                <a:cubicBezTo>
                  <a:pt x="490753" y="137976"/>
                  <a:pt x="489995" y="141401"/>
                  <a:pt x="487720" y="143304"/>
                </a:cubicBezTo>
                <a:lnTo>
                  <a:pt x="448286" y="182884"/>
                </a:lnTo>
                <a:cubicBezTo>
                  <a:pt x="446770" y="184406"/>
                  <a:pt x="444874" y="185167"/>
                  <a:pt x="442978" y="185167"/>
                </a:cubicBezTo>
                <a:lnTo>
                  <a:pt x="416815" y="185167"/>
                </a:lnTo>
                <a:lnTo>
                  <a:pt x="303064" y="286782"/>
                </a:lnTo>
                <a:cubicBezTo>
                  <a:pt x="304581" y="290207"/>
                  <a:pt x="305339" y="293632"/>
                  <a:pt x="305339" y="297438"/>
                </a:cubicBezTo>
                <a:cubicBezTo>
                  <a:pt x="305339" y="312281"/>
                  <a:pt x="293585" y="324078"/>
                  <a:pt x="278797" y="324078"/>
                </a:cubicBezTo>
                <a:cubicBezTo>
                  <a:pt x="264009" y="324078"/>
                  <a:pt x="252255" y="312281"/>
                  <a:pt x="252255" y="297438"/>
                </a:cubicBezTo>
                <a:cubicBezTo>
                  <a:pt x="252255" y="282595"/>
                  <a:pt x="264009" y="270797"/>
                  <a:pt x="278797" y="270797"/>
                </a:cubicBezTo>
                <a:cubicBezTo>
                  <a:pt x="282589" y="270797"/>
                  <a:pt x="286001" y="271558"/>
                  <a:pt x="289414" y="273081"/>
                </a:cubicBezTo>
                <a:lnTo>
                  <a:pt x="390652" y="158907"/>
                </a:lnTo>
                <a:lnTo>
                  <a:pt x="390652" y="132647"/>
                </a:lnTo>
                <a:cubicBezTo>
                  <a:pt x="390652" y="130744"/>
                  <a:pt x="391411" y="128842"/>
                  <a:pt x="392927" y="127319"/>
                </a:cubicBezTo>
                <a:lnTo>
                  <a:pt x="432740" y="87739"/>
                </a:lnTo>
                <a:cubicBezTo>
                  <a:pt x="434636" y="85836"/>
                  <a:pt x="438049" y="85074"/>
                  <a:pt x="440703" y="86217"/>
                </a:cubicBezTo>
                <a:close/>
                <a:moveTo>
                  <a:pt x="288290" y="86196"/>
                </a:moveTo>
                <a:cubicBezTo>
                  <a:pt x="323303" y="86196"/>
                  <a:pt x="356257" y="94950"/>
                  <a:pt x="385091" y="110911"/>
                </a:cubicBezTo>
                <a:lnTo>
                  <a:pt x="356257" y="148499"/>
                </a:lnTo>
                <a:cubicBezTo>
                  <a:pt x="335661" y="138201"/>
                  <a:pt x="312490" y="132537"/>
                  <a:pt x="288290" y="132537"/>
                </a:cubicBezTo>
                <a:cubicBezTo>
                  <a:pt x="202302" y="132537"/>
                  <a:pt x="132276" y="202563"/>
                  <a:pt x="132791" y="288552"/>
                </a:cubicBezTo>
                <a:cubicBezTo>
                  <a:pt x="132791" y="374025"/>
                  <a:pt x="202302" y="444051"/>
                  <a:pt x="288290" y="444051"/>
                </a:cubicBezTo>
                <a:cubicBezTo>
                  <a:pt x="374278" y="444051"/>
                  <a:pt x="443790" y="374539"/>
                  <a:pt x="443790" y="288552"/>
                </a:cubicBezTo>
                <a:cubicBezTo>
                  <a:pt x="443790" y="263836"/>
                  <a:pt x="437611" y="241181"/>
                  <a:pt x="427828" y="220584"/>
                </a:cubicBezTo>
                <a:lnTo>
                  <a:pt x="465930" y="191751"/>
                </a:lnTo>
                <a:cubicBezTo>
                  <a:pt x="481377" y="220584"/>
                  <a:pt x="490131" y="253023"/>
                  <a:pt x="490131" y="288036"/>
                </a:cubicBezTo>
                <a:cubicBezTo>
                  <a:pt x="490131" y="399770"/>
                  <a:pt x="399508" y="490392"/>
                  <a:pt x="288290" y="490392"/>
                </a:cubicBezTo>
                <a:cubicBezTo>
                  <a:pt x="176557" y="490392"/>
                  <a:pt x="85935" y="399254"/>
                  <a:pt x="85935" y="288036"/>
                </a:cubicBezTo>
                <a:cubicBezTo>
                  <a:pt x="85935" y="176818"/>
                  <a:pt x="176557" y="86196"/>
                  <a:pt x="288290" y="86196"/>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378694B3-B513-6B66-8847-D96AE34DFDAD}"/>
              </a:ext>
            </a:extLst>
          </p:cNvPr>
          <p:cNvSpPr/>
          <p:nvPr userDrawn="1"/>
        </p:nvSpPr>
        <p:spPr>
          <a:xfrm>
            <a:off x="488140" y="2056384"/>
            <a:ext cx="576072" cy="576072"/>
          </a:xfrm>
          <a:custGeom>
            <a:avLst/>
            <a:gdLst>
              <a:gd name="connsiteX0" fmla="*/ 148534 w 576072"/>
              <a:gd name="connsiteY0" fmla="*/ 307779 h 576072"/>
              <a:gd name="connsiteX1" fmla="*/ 82657 w 576072"/>
              <a:gd name="connsiteY1" fmla="*/ 373656 h 576072"/>
              <a:gd name="connsiteX2" fmla="*/ 148534 w 576072"/>
              <a:gd name="connsiteY2" fmla="*/ 439534 h 576072"/>
              <a:gd name="connsiteX3" fmla="*/ 214411 w 576072"/>
              <a:gd name="connsiteY3" fmla="*/ 373656 h 576072"/>
              <a:gd name="connsiteX4" fmla="*/ 148534 w 576072"/>
              <a:gd name="connsiteY4" fmla="*/ 307779 h 576072"/>
              <a:gd name="connsiteX5" fmla="*/ 148534 w 576072"/>
              <a:gd name="connsiteY5" fmla="*/ 290761 h 576072"/>
              <a:gd name="connsiteX6" fmla="*/ 230880 w 576072"/>
              <a:gd name="connsiteY6" fmla="*/ 373931 h 576072"/>
              <a:gd name="connsiteX7" fmla="*/ 213862 w 576072"/>
              <a:gd name="connsiteY7" fmla="*/ 423888 h 576072"/>
              <a:gd name="connsiteX8" fmla="*/ 226214 w 576072"/>
              <a:gd name="connsiteY8" fmla="*/ 435966 h 576072"/>
              <a:gd name="connsiteX9" fmla="*/ 243232 w 576072"/>
              <a:gd name="connsiteY9" fmla="*/ 441181 h 576072"/>
              <a:gd name="connsiteX10" fmla="*/ 277269 w 576072"/>
              <a:gd name="connsiteY10" fmla="*/ 475492 h 576072"/>
              <a:gd name="connsiteX11" fmla="*/ 277269 w 576072"/>
              <a:gd name="connsiteY11" fmla="*/ 502666 h 576072"/>
              <a:gd name="connsiteX12" fmla="*/ 250095 w 576072"/>
              <a:gd name="connsiteY12" fmla="*/ 502666 h 576072"/>
              <a:gd name="connsiteX13" fmla="*/ 215784 w 576072"/>
              <a:gd name="connsiteY13" fmla="*/ 468355 h 576072"/>
              <a:gd name="connsiteX14" fmla="*/ 210568 w 576072"/>
              <a:gd name="connsiteY14" fmla="*/ 451062 h 576072"/>
              <a:gd name="connsiteX15" fmla="*/ 198491 w 576072"/>
              <a:gd name="connsiteY15" fmla="*/ 438985 h 576072"/>
              <a:gd name="connsiteX16" fmla="*/ 147985 w 576072"/>
              <a:gd name="connsiteY16" fmla="*/ 456003 h 576072"/>
              <a:gd name="connsiteX17" fmla="*/ 65638 w 576072"/>
              <a:gd name="connsiteY17" fmla="*/ 373107 h 576072"/>
              <a:gd name="connsiteX18" fmla="*/ 148534 w 576072"/>
              <a:gd name="connsiteY18" fmla="*/ 290761 h 576072"/>
              <a:gd name="connsiteX19" fmla="*/ 461684 w 576072"/>
              <a:gd name="connsiteY19" fmla="*/ 179736 h 576072"/>
              <a:gd name="connsiteX20" fmla="*/ 292471 w 576072"/>
              <a:gd name="connsiteY20" fmla="*/ 248015 h 576072"/>
              <a:gd name="connsiteX21" fmla="*/ 174573 w 576072"/>
              <a:gd name="connsiteY21" fmla="*/ 201788 h 576072"/>
              <a:gd name="connsiteX22" fmla="*/ 174573 w 576072"/>
              <a:gd name="connsiteY22" fmla="*/ 239957 h 576072"/>
              <a:gd name="connsiteX23" fmla="*/ 292471 w 576072"/>
              <a:gd name="connsiteY23" fmla="*/ 286607 h 576072"/>
              <a:gd name="connsiteX24" fmla="*/ 461684 w 576072"/>
              <a:gd name="connsiteY24" fmla="*/ 216208 h 576072"/>
              <a:gd name="connsiteX25" fmla="*/ 350995 w 576072"/>
              <a:gd name="connsiteY25" fmla="*/ 108488 h 576072"/>
              <a:gd name="connsiteX26" fmla="*/ 500276 w 576072"/>
              <a:gd name="connsiteY26" fmla="*/ 163620 h 576072"/>
              <a:gd name="connsiteX27" fmla="*/ 478223 w 576072"/>
              <a:gd name="connsiteY27" fmla="*/ 172950 h 576072"/>
              <a:gd name="connsiteX28" fmla="*/ 478223 w 576072"/>
              <a:gd name="connsiteY28" fmla="*/ 219176 h 576072"/>
              <a:gd name="connsiteX29" fmla="*/ 500276 w 576072"/>
              <a:gd name="connsiteY29" fmla="*/ 227234 h 576072"/>
              <a:gd name="connsiteX30" fmla="*/ 465500 w 576072"/>
              <a:gd name="connsiteY30" fmla="*/ 241653 h 576072"/>
              <a:gd name="connsiteX31" fmla="*/ 465500 w 576072"/>
              <a:gd name="connsiteY31" fmla="*/ 282366 h 576072"/>
              <a:gd name="connsiteX32" fmla="*/ 499428 w 576072"/>
              <a:gd name="connsiteY32" fmla="*/ 295089 h 576072"/>
              <a:gd name="connsiteX33" fmla="*/ 477375 w 576072"/>
              <a:gd name="connsiteY33" fmla="*/ 304419 h 576072"/>
              <a:gd name="connsiteX34" fmla="*/ 477375 w 576072"/>
              <a:gd name="connsiteY34" fmla="*/ 351069 h 576072"/>
              <a:gd name="connsiteX35" fmla="*/ 499428 w 576072"/>
              <a:gd name="connsiteY35" fmla="*/ 359127 h 576072"/>
              <a:gd name="connsiteX36" fmla="*/ 290774 w 576072"/>
              <a:gd name="connsiteY36" fmla="*/ 445642 h 576072"/>
              <a:gd name="connsiteX37" fmla="*/ 239275 w 576072"/>
              <a:gd name="connsiteY37" fmla="*/ 424338 h 576072"/>
              <a:gd name="connsiteX38" fmla="*/ 247990 w 576072"/>
              <a:gd name="connsiteY38" fmla="*/ 412276 h 576072"/>
              <a:gd name="connsiteX39" fmla="*/ 250263 w 576072"/>
              <a:gd name="connsiteY39" fmla="*/ 401770 h 576072"/>
              <a:gd name="connsiteX40" fmla="*/ 291622 w 576072"/>
              <a:gd name="connsiteY40" fmla="*/ 418076 h 576072"/>
              <a:gd name="connsiteX41" fmla="*/ 460835 w 576072"/>
              <a:gd name="connsiteY41" fmla="*/ 348100 h 576072"/>
              <a:gd name="connsiteX42" fmla="*/ 461259 w 576072"/>
              <a:gd name="connsiteY42" fmla="*/ 309508 h 576072"/>
              <a:gd name="connsiteX43" fmla="*/ 278900 w 576072"/>
              <a:gd name="connsiteY43" fmla="*/ 381604 h 576072"/>
              <a:gd name="connsiteX44" fmla="*/ 256066 w 576072"/>
              <a:gd name="connsiteY44" fmla="*/ 372251 h 576072"/>
              <a:gd name="connsiteX45" fmla="*/ 249640 w 576072"/>
              <a:gd name="connsiteY45" fmla="*/ 342549 h 576072"/>
              <a:gd name="connsiteX46" fmla="*/ 279748 w 576072"/>
              <a:gd name="connsiteY46" fmla="*/ 354462 h 576072"/>
              <a:gd name="connsiteX47" fmla="*/ 448961 w 576072"/>
              <a:gd name="connsiteY47" fmla="*/ 284486 h 576072"/>
              <a:gd name="connsiteX48" fmla="*/ 449385 w 576072"/>
              <a:gd name="connsiteY48" fmla="*/ 284486 h 576072"/>
              <a:gd name="connsiteX49" fmla="*/ 449385 w 576072"/>
              <a:gd name="connsiteY49" fmla="*/ 248439 h 576072"/>
              <a:gd name="connsiteX50" fmla="*/ 283141 w 576072"/>
              <a:gd name="connsiteY50" fmla="*/ 317990 h 576072"/>
              <a:gd name="connsiteX51" fmla="*/ 161850 w 576072"/>
              <a:gd name="connsiteY51" fmla="*/ 269643 h 576072"/>
              <a:gd name="connsiteX52" fmla="*/ 161850 w 576072"/>
              <a:gd name="connsiteY52" fmla="*/ 276491 h 576072"/>
              <a:gd name="connsiteX53" fmla="*/ 149876 w 576072"/>
              <a:gd name="connsiteY53" fmla="*/ 274235 h 576072"/>
              <a:gd name="connsiteX54" fmla="*/ 140013 w 576072"/>
              <a:gd name="connsiteY54" fmla="*/ 276093 h 576072"/>
              <a:gd name="connsiteX55" fmla="*/ 140963 w 576072"/>
              <a:gd name="connsiteY55" fmla="*/ 262911 h 576072"/>
              <a:gd name="connsiteX56" fmla="*/ 153792 w 576072"/>
              <a:gd name="connsiteY56" fmla="*/ 241653 h 576072"/>
              <a:gd name="connsiteX57" fmla="*/ 151672 w 576072"/>
              <a:gd name="connsiteY57" fmla="*/ 222993 h 576072"/>
              <a:gd name="connsiteX58" fmla="*/ 169484 w 576072"/>
              <a:gd name="connsiteY58" fmla="*/ 172102 h 576072"/>
              <a:gd name="connsiteX59" fmla="*/ 288036 w 576072"/>
              <a:gd name="connsiteY59" fmla="*/ 22860 h 576072"/>
              <a:gd name="connsiteX60" fmla="*/ 22860 w 576072"/>
              <a:gd name="connsiteY60" fmla="*/ 288036 h 576072"/>
              <a:gd name="connsiteX61" fmla="*/ 288036 w 576072"/>
              <a:gd name="connsiteY61" fmla="*/ 553212 h 576072"/>
              <a:gd name="connsiteX62" fmla="*/ 553212 w 576072"/>
              <a:gd name="connsiteY62" fmla="*/ 288036 h 576072"/>
              <a:gd name="connsiteX63" fmla="*/ 288036 w 576072"/>
              <a:gd name="connsiteY63" fmla="*/ 22860 h 576072"/>
              <a:gd name="connsiteX64" fmla="*/ 288036 w 576072"/>
              <a:gd name="connsiteY64" fmla="*/ 0 h 576072"/>
              <a:gd name="connsiteX65" fmla="*/ 576072 w 576072"/>
              <a:gd name="connsiteY65" fmla="*/ 288036 h 576072"/>
              <a:gd name="connsiteX66" fmla="*/ 288036 w 576072"/>
              <a:gd name="connsiteY66" fmla="*/ 576072 h 576072"/>
              <a:gd name="connsiteX67" fmla="*/ 0 w 576072"/>
              <a:gd name="connsiteY67" fmla="*/ 288036 h 576072"/>
              <a:gd name="connsiteX68" fmla="*/ 288036 w 576072"/>
              <a:gd name="connsiteY68"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6072" h="576072">
                <a:moveTo>
                  <a:pt x="148534" y="307779"/>
                </a:moveTo>
                <a:cubicBezTo>
                  <a:pt x="112027" y="307779"/>
                  <a:pt x="82657" y="337149"/>
                  <a:pt x="82657" y="373656"/>
                </a:cubicBezTo>
                <a:cubicBezTo>
                  <a:pt x="82657" y="410164"/>
                  <a:pt x="112027" y="439534"/>
                  <a:pt x="148534" y="439534"/>
                </a:cubicBezTo>
                <a:cubicBezTo>
                  <a:pt x="184767" y="439534"/>
                  <a:pt x="214411" y="409889"/>
                  <a:pt x="214411" y="373656"/>
                </a:cubicBezTo>
                <a:cubicBezTo>
                  <a:pt x="214411" y="337149"/>
                  <a:pt x="185041" y="307779"/>
                  <a:pt x="148534" y="307779"/>
                </a:cubicBezTo>
                <a:close/>
                <a:moveTo>
                  <a:pt x="148534" y="290761"/>
                </a:moveTo>
                <a:cubicBezTo>
                  <a:pt x="194099" y="291035"/>
                  <a:pt x="231155" y="328091"/>
                  <a:pt x="230880" y="373931"/>
                </a:cubicBezTo>
                <a:cubicBezTo>
                  <a:pt x="230880" y="392047"/>
                  <a:pt x="224842" y="409615"/>
                  <a:pt x="213862" y="423888"/>
                </a:cubicBezTo>
                <a:lnTo>
                  <a:pt x="226214" y="435966"/>
                </a:lnTo>
                <a:cubicBezTo>
                  <a:pt x="232253" y="434593"/>
                  <a:pt x="238840" y="436789"/>
                  <a:pt x="243232" y="441181"/>
                </a:cubicBezTo>
                <a:lnTo>
                  <a:pt x="277269" y="475492"/>
                </a:lnTo>
                <a:cubicBezTo>
                  <a:pt x="284680" y="482903"/>
                  <a:pt x="284680" y="495255"/>
                  <a:pt x="277269" y="502666"/>
                </a:cubicBezTo>
                <a:cubicBezTo>
                  <a:pt x="269858" y="510077"/>
                  <a:pt x="257506" y="510077"/>
                  <a:pt x="250095" y="502666"/>
                </a:cubicBezTo>
                <a:lnTo>
                  <a:pt x="215784" y="468355"/>
                </a:lnTo>
                <a:cubicBezTo>
                  <a:pt x="211392" y="463689"/>
                  <a:pt x="209470" y="457376"/>
                  <a:pt x="210568" y="451062"/>
                </a:cubicBezTo>
                <a:lnTo>
                  <a:pt x="198491" y="438985"/>
                </a:lnTo>
                <a:cubicBezTo>
                  <a:pt x="183943" y="449964"/>
                  <a:pt x="166101" y="456003"/>
                  <a:pt x="147985" y="456003"/>
                </a:cubicBezTo>
                <a:cubicBezTo>
                  <a:pt x="102420" y="455728"/>
                  <a:pt x="65364" y="418673"/>
                  <a:pt x="65638" y="373107"/>
                </a:cubicBezTo>
                <a:cubicBezTo>
                  <a:pt x="65913" y="327542"/>
                  <a:pt x="102969" y="290486"/>
                  <a:pt x="148534" y="290761"/>
                </a:cubicBezTo>
                <a:close/>
                <a:moveTo>
                  <a:pt x="461684" y="179736"/>
                </a:moveTo>
                <a:lnTo>
                  <a:pt x="292471" y="248015"/>
                </a:lnTo>
                <a:lnTo>
                  <a:pt x="174573" y="201788"/>
                </a:lnTo>
                <a:lnTo>
                  <a:pt x="174573" y="239957"/>
                </a:lnTo>
                <a:lnTo>
                  <a:pt x="292471" y="286607"/>
                </a:lnTo>
                <a:lnTo>
                  <a:pt x="461684" y="216208"/>
                </a:lnTo>
                <a:close/>
                <a:moveTo>
                  <a:pt x="350995" y="108488"/>
                </a:moveTo>
                <a:lnTo>
                  <a:pt x="500276" y="163620"/>
                </a:lnTo>
                <a:lnTo>
                  <a:pt x="478223" y="172950"/>
                </a:lnTo>
                <a:lnTo>
                  <a:pt x="478223" y="219176"/>
                </a:lnTo>
                <a:lnTo>
                  <a:pt x="500276" y="227234"/>
                </a:lnTo>
                <a:lnTo>
                  <a:pt x="465500" y="241653"/>
                </a:lnTo>
                <a:lnTo>
                  <a:pt x="465500" y="282366"/>
                </a:lnTo>
                <a:lnTo>
                  <a:pt x="499428" y="295089"/>
                </a:lnTo>
                <a:lnTo>
                  <a:pt x="477375" y="304419"/>
                </a:lnTo>
                <a:lnTo>
                  <a:pt x="477375" y="351069"/>
                </a:lnTo>
                <a:lnTo>
                  <a:pt x="499428" y="359127"/>
                </a:lnTo>
                <a:lnTo>
                  <a:pt x="290774" y="445642"/>
                </a:lnTo>
                <a:lnTo>
                  <a:pt x="239275" y="424338"/>
                </a:lnTo>
                <a:lnTo>
                  <a:pt x="247990" y="412276"/>
                </a:lnTo>
                <a:lnTo>
                  <a:pt x="250263" y="401770"/>
                </a:lnTo>
                <a:lnTo>
                  <a:pt x="291622" y="418076"/>
                </a:lnTo>
                <a:lnTo>
                  <a:pt x="460835" y="348100"/>
                </a:lnTo>
                <a:lnTo>
                  <a:pt x="461259" y="309508"/>
                </a:lnTo>
                <a:lnTo>
                  <a:pt x="278900" y="381604"/>
                </a:lnTo>
                <a:lnTo>
                  <a:pt x="256066" y="372251"/>
                </a:lnTo>
                <a:lnTo>
                  <a:pt x="249640" y="342549"/>
                </a:lnTo>
                <a:lnTo>
                  <a:pt x="279748" y="354462"/>
                </a:lnTo>
                <a:lnTo>
                  <a:pt x="448961" y="284486"/>
                </a:lnTo>
                <a:lnTo>
                  <a:pt x="449385" y="284486"/>
                </a:lnTo>
                <a:lnTo>
                  <a:pt x="449385" y="248439"/>
                </a:lnTo>
                <a:lnTo>
                  <a:pt x="283141" y="317990"/>
                </a:lnTo>
                <a:lnTo>
                  <a:pt x="161850" y="269643"/>
                </a:lnTo>
                <a:lnTo>
                  <a:pt x="161850" y="276491"/>
                </a:lnTo>
                <a:lnTo>
                  <a:pt x="149876" y="274235"/>
                </a:lnTo>
                <a:lnTo>
                  <a:pt x="140013" y="276093"/>
                </a:lnTo>
                <a:lnTo>
                  <a:pt x="140963" y="262911"/>
                </a:lnTo>
                <a:cubicBezTo>
                  <a:pt x="142872" y="254058"/>
                  <a:pt x="146583" y="246318"/>
                  <a:pt x="153792" y="241653"/>
                </a:cubicBezTo>
                <a:cubicBezTo>
                  <a:pt x="152520" y="235716"/>
                  <a:pt x="151672" y="229354"/>
                  <a:pt x="151672" y="222993"/>
                </a:cubicBezTo>
                <a:cubicBezTo>
                  <a:pt x="151672" y="203909"/>
                  <a:pt x="152096" y="180584"/>
                  <a:pt x="169484" y="172102"/>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7" name="Freeform: Shape 6">
            <a:extLst>
              <a:ext uri="{FF2B5EF4-FFF2-40B4-BE49-F238E27FC236}">
                <a16:creationId xmlns:a16="http://schemas.microsoft.com/office/drawing/2014/main" id="{B03C303A-FA5D-987B-C148-072F61C28428}"/>
              </a:ext>
            </a:extLst>
          </p:cNvPr>
          <p:cNvSpPr/>
          <p:nvPr userDrawn="1"/>
        </p:nvSpPr>
        <p:spPr>
          <a:xfrm>
            <a:off x="488140" y="3783069"/>
            <a:ext cx="576072" cy="576072"/>
          </a:xfrm>
          <a:custGeom>
            <a:avLst/>
            <a:gdLst>
              <a:gd name="connsiteX0" fmla="*/ 227014 w 576072"/>
              <a:gd name="connsiteY0" fmla="*/ 346089 h 576072"/>
              <a:gd name="connsiteX1" fmla="*/ 186513 w 576072"/>
              <a:gd name="connsiteY1" fmla="*/ 386590 h 576072"/>
              <a:gd name="connsiteX2" fmla="*/ 227014 w 576072"/>
              <a:gd name="connsiteY2" fmla="*/ 427091 h 576072"/>
              <a:gd name="connsiteX3" fmla="*/ 267515 w 576072"/>
              <a:gd name="connsiteY3" fmla="*/ 386590 h 576072"/>
              <a:gd name="connsiteX4" fmla="*/ 227014 w 576072"/>
              <a:gd name="connsiteY4" fmla="*/ 346089 h 576072"/>
              <a:gd name="connsiteX5" fmla="*/ 213514 w 576072"/>
              <a:gd name="connsiteY5" fmla="*/ 271566 h 576072"/>
              <a:gd name="connsiteX6" fmla="*/ 240514 w 576072"/>
              <a:gd name="connsiteY6" fmla="*/ 271566 h 576072"/>
              <a:gd name="connsiteX7" fmla="*/ 252395 w 576072"/>
              <a:gd name="connsiteY7" fmla="*/ 295327 h 576072"/>
              <a:gd name="connsiteX8" fmla="*/ 273456 w 576072"/>
              <a:gd name="connsiteY8" fmla="*/ 303967 h 576072"/>
              <a:gd name="connsiteX9" fmla="*/ 298836 w 576072"/>
              <a:gd name="connsiteY9" fmla="*/ 295327 h 576072"/>
              <a:gd name="connsiteX10" fmla="*/ 318277 w 576072"/>
              <a:gd name="connsiteY10" fmla="*/ 314768 h 576072"/>
              <a:gd name="connsiteX11" fmla="*/ 309637 w 576072"/>
              <a:gd name="connsiteY11" fmla="*/ 340148 h 576072"/>
              <a:gd name="connsiteX12" fmla="*/ 318277 w 576072"/>
              <a:gd name="connsiteY12" fmla="*/ 361209 h 576072"/>
              <a:gd name="connsiteX13" fmla="*/ 342038 w 576072"/>
              <a:gd name="connsiteY13" fmla="*/ 373090 h 576072"/>
              <a:gd name="connsiteX14" fmla="*/ 342038 w 576072"/>
              <a:gd name="connsiteY14" fmla="*/ 400090 h 576072"/>
              <a:gd name="connsiteX15" fmla="*/ 318277 w 576072"/>
              <a:gd name="connsiteY15" fmla="*/ 411971 h 576072"/>
              <a:gd name="connsiteX16" fmla="*/ 309637 w 576072"/>
              <a:gd name="connsiteY16" fmla="*/ 433032 h 576072"/>
              <a:gd name="connsiteX17" fmla="*/ 317737 w 576072"/>
              <a:gd name="connsiteY17" fmla="*/ 457872 h 576072"/>
              <a:gd name="connsiteX18" fmla="*/ 298836 w 576072"/>
              <a:gd name="connsiteY18" fmla="*/ 477313 h 576072"/>
              <a:gd name="connsiteX19" fmla="*/ 273456 w 576072"/>
              <a:gd name="connsiteY19" fmla="*/ 468673 h 576072"/>
              <a:gd name="connsiteX20" fmla="*/ 252395 w 576072"/>
              <a:gd name="connsiteY20" fmla="*/ 477313 h 576072"/>
              <a:gd name="connsiteX21" fmla="*/ 240514 w 576072"/>
              <a:gd name="connsiteY21" fmla="*/ 501074 h 576072"/>
              <a:gd name="connsiteX22" fmla="*/ 213514 w 576072"/>
              <a:gd name="connsiteY22" fmla="*/ 501074 h 576072"/>
              <a:gd name="connsiteX23" fmla="*/ 201633 w 576072"/>
              <a:gd name="connsiteY23" fmla="*/ 477313 h 576072"/>
              <a:gd name="connsiteX24" fmla="*/ 180572 w 576072"/>
              <a:gd name="connsiteY24" fmla="*/ 468673 h 576072"/>
              <a:gd name="connsiteX25" fmla="*/ 155192 w 576072"/>
              <a:gd name="connsiteY25" fmla="*/ 476773 h 576072"/>
              <a:gd name="connsiteX26" fmla="*/ 136291 w 576072"/>
              <a:gd name="connsiteY26" fmla="*/ 457872 h 576072"/>
              <a:gd name="connsiteX27" fmla="*/ 144391 w 576072"/>
              <a:gd name="connsiteY27" fmla="*/ 432492 h 576072"/>
              <a:gd name="connsiteX28" fmla="*/ 135751 w 576072"/>
              <a:gd name="connsiteY28" fmla="*/ 411431 h 576072"/>
              <a:gd name="connsiteX29" fmla="*/ 111990 w 576072"/>
              <a:gd name="connsiteY29" fmla="*/ 399550 h 576072"/>
              <a:gd name="connsiteX30" fmla="*/ 111990 w 576072"/>
              <a:gd name="connsiteY30" fmla="*/ 372549 h 576072"/>
              <a:gd name="connsiteX31" fmla="*/ 135751 w 576072"/>
              <a:gd name="connsiteY31" fmla="*/ 360669 h 576072"/>
              <a:gd name="connsiteX32" fmla="*/ 144391 w 576072"/>
              <a:gd name="connsiteY32" fmla="*/ 339608 h 576072"/>
              <a:gd name="connsiteX33" fmla="*/ 136291 w 576072"/>
              <a:gd name="connsiteY33" fmla="*/ 314227 h 576072"/>
              <a:gd name="connsiteX34" fmla="*/ 155192 w 576072"/>
              <a:gd name="connsiteY34" fmla="*/ 295327 h 576072"/>
              <a:gd name="connsiteX35" fmla="*/ 180572 w 576072"/>
              <a:gd name="connsiteY35" fmla="*/ 303967 h 576072"/>
              <a:gd name="connsiteX36" fmla="*/ 201633 w 576072"/>
              <a:gd name="connsiteY36" fmla="*/ 295327 h 576072"/>
              <a:gd name="connsiteX37" fmla="*/ 349059 w 576072"/>
              <a:gd name="connsiteY37" fmla="*/ 149522 h 576072"/>
              <a:gd name="connsiteX38" fmla="*/ 308558 w 576072"/>
              <a:gd name="connsiteY38" fmla="*/ 190023 h 576072"/>
              <a:gd name="connsiteX39" fmla="*/ 349059 w 576072"/>
              <a:gd name="connsiteY39" fmla="*/ 230524 h 576072"/>
              <a:gd name="connsiteX40" fmla="*/ 389560 w 576072"/>
              <a:gd name="connsiteY40" fmla="*/ 190023 h 576072"/>
              <a:gd name="connsiteX41" fmla="*/ 349059 w 576072"/>
              <a:gd name="connsiteY41" fmla="*/ 149522 h 576072"/>
              <a:gd name="connsiteX42" fmla="*/ 335559 w 576072"/>
              <a:gd name="connsiteY42" fmla="*/ 74999 h 576072"/>
              <a:gd name="connsiteX43" fmla="*/ 362559 w 576072"/>
              <a:gd name="connsiteY43" fmla="*/ 74999 h 576072"/>
              <a:gd name="connsiteX44" fmla="*/ 374440 w 576072"/>
              <a:gd name="connsiteY44" fmla="*/ 98760 h 576072"/>
              <a:gd name="connsiteX45" fmla="*/ 395501 w 576072"/>
              <a:gd name="connsiteY45" fmla="*/ 107400 h 576072"/>
              <a:gd name="connsiteX46" fmla="*/ 420881 w 576072"/>
              <a:gd name="connsiteY46" fmla="*/ 98760 h 576072"/>
              <a:gd name="connsiteX47" fmla="*/ 440322 w 576072"/>
              <a:gd name="connsiteY47" fmla="*/ 118201 h 576072"/>
              <a:gd name="connsiteX48" fmla="*/ 431682 w 576072"/>
              <a:gd name="connsiteY48" fmla="*/ 143581 h 576072"/>
              <a:gd name="connsiteX49" fmla="*/ 440322 w 576072"/>
              <a:gd name="connsiteY49" fmla="*/ 164642 h 576072"/>
              <a:gd name="connsiteX50" fmla="*/ 464083 w 576072"/>
              <a:gd name="connsiteY50" fmla="*/ 176523 h 576072"/>
              <a:gd name="connsiteX51" fmla="*/ 464083 w 576072"/>
              <a:gd name="connsiteY51" fmla="*/ 203523 h 576072"/>
              <a:gd name="connsiteX52" fmla="*/ 440322 w 576072"/>
              <a:gd name="connsiteY52" fmla="*/ 215404 h 576072"/>
              <a:gd name="connsiteX53" fmla="*/ 431142 w 576072"/>
              <a:gd name="connsiteY53" fmla="*/ 236465 h 576072"/>
              <a:gd name="connsiteX54" fmla="*/ 439782 w 576072"/>
              <a:gd name="connsiteY54" fmla="*/ 261845 h 576072"/>
              <a:gd name="connsiteX55" fmla="*/ 420341 w 576072"/>
              <a:gd name="connsiteY55" fmla="*/ 280746 h 576072"/>
              <a:gd name="connsiteX56" fmla="*/ 394961 w 576072"/>
              <a:gd name="connsiteY56" fmla="*/ 272106 h 576072"/>
              <a:gd name="connsiteX57" fmla="*/ 373900 w 576072"/>
              <a:gd name="connsiteY57" fmla="*/ 280746 h 576072"/>
              <a:gd name="connsiteX58" fmla="*/ 362019 w 576072"/>
              <a:gd name="connsiteY58" fmla="*/ 304507 h 576072"/>
              <a:gd name="connsiteX59" fmla="*/ 335019 w 576072"/>
              <a:gd name="connsiteY59" fmla="*/ 304507 h 576072"/>
              <a:gd name="connsiteX60" fmla="*/ 323138 w 576072"/>
              <a:gd name="connsiteY60" fmla="*/ 280746 h 576072"/>
              <a:gd name="connsiteX61" fmla="*/ 302077 w 576072"/>
              <a:gd name="connsiteY61" fmla="*/ 272106 h 576072"/>
              <a:gd name="connsiteX62" fmla="*/ 276696 w 576072"/>
              <a:gd name="connsiteY62" fmla="*/ 280746 h 576072"/>
              <a:gd name="connsiteX63" fmla="*/ 257796 w 576072"/>
              <a:gd name="connsiteY63" fmla="*/ 261845 h 576072"/>
              <a:gd name="connsiteX64" fmla="*/ 266436 w 576072"/>
              <a:gd name="connsiteY64" fmla="*/ 236465 h 576072"/>
              <a:gd name="connsiteX65" fmla="*/ 257796 w 576072"/>
              <a:gd name="connsiteY65" fmla="*/ 215404 h 576072"/>
              <a:gd name="connsiteX66" fmla="*/ 234035 w 576072"/>
              <a:gd name="connsiteY66" fmla="*/ 203523 h 576072"/>
              <a:gd name="connsiteX67" fmla="*/ 234035 w 576072"/>
              <a:gd name="connsiteY67" fmla="*/ 176523 h 576072"/>
              <a:gd name="connsiteX68" fmla="*/ 257796 w 576072"/>
              <a:gd name="connsiteY68" fmla="*/ 164642 h 576072"/>
              <a:gd name="connsiteX69" fmla="*/ 266436 w 576072"/>
              <a:gd name="connsiteY69" fmla="*/ 143581 h 576072"/>
              <a:gd name="connsiteX70" fmla="*/ 257796 w 576072"/>
              <a:gd name="connsiteY70" fmla="*/ 118201 h 576072"/>
              <a:gd name="connsiteX71" fmla="*/ 277237 w 576072"/>
              <a:gd name="connsiteY71" fmla="*/ 98760 h 576072"/>
              <a:gd name="connsiteX72" fmla="*/ 302617 w 576072"/>
              <a:gd name="connsiteY72" fmla="*/ 107400 h 576072"/>
              <a:gd name="connsiteX73" fmla="*/ 323678 w 576072"/>
              <a:gd name="connsiteY73" fmla="*/ 98760 h 576072"/>
              <a:gd name="connsiteX74" fmla="*/ 288036 w 576072"/>
              <a:gd name="connsiteY74" fmla="*/ 22860 h 576072"/>
              <a:gd name="connsiteX75" fmla="*/ 22860 w 576072"/>
              <a:gd name="connsiteY75" fmla="*/ 288036 h 576072"/>
              <a:gd name="connsiteX76" fmla="*/ 288036 w 576072"/>
              <a:gd name="connsiteY76" fmla="*/ 553212 h 576072"/>
              <a:gd name="connsiteX77" fmla="*/ 553212 w 576072"/>
              <a:gd name="connsiteY77" fmla="*/ 288036 h 576072"/>
              <a:gd name="connsiteX78" fmla="*/ 288036 w 576072"/>
              <a:gd name="connsiteY78" fmla="*/ 22860 h 576072"/>
              <a:gd name="connsiteX79" fmla="*/ 288036 w 576072"/>
              <a:gd name="connsiteY79" fmla="*/ 0 h 576072"/>
              <a:gd name="connsiteX80" fmla="*/ 576072 w 576072"/>
              <a:gd name="connsiteY80" fmla="*/ 288036 h 576072"/>
              <a:gd name="connsiteX81" fmla="*/ 288036 w 576072"/>
              <a:gd name="connsiteY81" fmla="*/ 576072 h 576072"/>
              <a:gd name="connsiteX82" fmla="*/ 0 w 576072"/>
              <a:gd name="connsiteY82" fmla="*/ 288036 h 576072"/>
              <a:gd name="connsiteX83" fmla="*/ 288036 w 576072"/>
              <a:gd name="connsiteY83"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6072" h="576072">
                <a:moveTo>
                  <a:pt x="227014" y="346089"/>
                </a:moveTo>
                <a:cubicBezTo>
                  <a:pt x="204873" y="346089"/>
                  <a:pt x="186513" y="363909"/>
                  <a:pt x="186513" y="386590"/>
                </a:cubicBezTo>
                <a:cubicBezTo>
                  <a:pt x="186513" y="408731"/>
                  <a:pt x="204333" y="427091"/>
                  <a:pt x="227014" y="427091"/>
                </a:cubicBezTo>
                <a:cubicBezTo>
                  <a:pt x="249695" y="427091"/>
                  <a:pt x="267515" y="408731"/>
                  <a:pt x="267515" y="386590"/>
                </a:cubicBezTo>
                <a:cubicBezTo>
                  <a:pt x="267515" y="364449"/>
                  <a:pt x="249695" y="346089"/>
                  <a:pt x="227014" y="346089"/>
                </a:cubicBezTo>
                <a:close/>
                <a:moveTo>
                  <a:pt x="213514" y="271566"/>
                </a:moveTo>
                <a:lnTo>
                  <a:pt x="240514" y="271566"/>
                </a:lnTo>
                <a:lnTo>
                  <a:pt x="252395" y="295327"/>
                </a:lnTo>
                <a:cubicBezTo>
                  <a:pt x="259415" y="297487"/>
                  <a:pt x="266975" y="300187"/>
                  <a:pt x="273456" y="303967"/>
                </a:cubicBezTo>
                <a:lnTo>
                  <a:pt x="298836" y="295327"/>
                </a:lnTo>
                <a:lnTo>
                  <a:pt x="318277" y="314768"/>
                </a:lnTo>
                <a:lnTo>
                  <a:pt x="309637" y="340148"/>
                </a:lnTo>
                <a:cubicBezTo>
                  <a:pt x="313417" y="346629"/>
                  <a:pt x="316117" y="353649"/>
                  <a:pt x="318277" y="361209"/>
                </a:cubicBezTo>
                <a:lnTo>
                  <a:pt x="342038" y="373090"/>
                </a:lnTo>
                <a:lnTo>
                  <a:pt x="342038" y="400090"/>
                </a:lnTo>
                <a:lnTo>
                  <a:pt x="318277" y="411971"/>
                </a:lnTo>
                <a:cubicBezTo>
                  <a:pt x="316117" y="419531"/>
                  <a:pt x="313417" y="426551"/>
                  <a:pt x="309637" y="433032"/>
                </a:cubicBezTo>
                <a:lnTo>
                  <a:pt x="317737" y="457872"/>
                </a:lnTo>
                <a:lnTo>
                  <a:pt x="298836" y="477313"/>
                </a:lnTo>
                <a:lnTo>
                  <a:pt x="273456" y="468673"/>
                </a:lnTo>
                <a:cubicBezTo>
                  <a:pt x="266975" y="472453"/>
                  <a:pt x="259955" y="475153"/>
                  <a:pt x="252395" y="477313"/>
                </a:cubicBezTo>
                <a:lnTo>
                  <a:pt x="240514" y="501074"/>
                </a:lnTo>
                <a:lnTo>
                  <a:pt x="213514" y="501074"/>
                </a:lnTo>
                <a:lnTo>
                  <a:pt x="201633" y="477313"/>
                </a:lnTo>
                <a:cubicBezTo>
                  <a:pt x="194073" y="475153"/>
                  <a:pt x="187053" y="472453"/>
                  <a:pt x="180572" y="468673"/>
                </a:cubicBezTo>
                <a:lnTo>
                  <a:pt x="155192" y="476773"/>
                </a:lnTo>
                <a:lnTo>
                  <a:pt x="136291" y="457872"/>
                </a:lnTo>
                <a:lnTo>
                  <a:pt x="144391" y="432492"/>
                </a:lnTo>
                <a:cubicBezTo>
                  <a:pt x="140611" y="426011"/>
                  <a:pt x="137911" y="418991"/>
                  <a:pt x="135751" y="411431"/>
                </a:cubicBezTo>
                <a:lnTo>
                  <a:pt x="111990" y="399550"/>
                </a:lnTo>
                <a:lnTo>
                  <a:pt x="111990" y="372549"/>
                </a:lnTo>
                <a:lnTo>
                  <a:pt x="135751" y="360669"/>
                </a:lnTo>
                <a:cubicBezTo>
                  <a:pt x="137911" y="353649"/>
                  <a:pt x="140611" y="346089"/>
                  <a:pt x="144391" y="339608"/>
                </a:cubicBezTo>
                <a:lnTo>
                  <a:pt x="136291" y="314227"/>
                </a:lnTo>
                <a:lnTo>
                  <a:pt x="155192" y="295327"/>
                </a:lnTo>
                <a:lnTo>
                  <a:pt x="180572" y="303967"/>
                </a:lnTo>
                <a:cubicBezTo>
                  <a:pt x="187053" y="300187"/>
                  <a:pt x="194073" y="297487"/>
                  <a:pt x="201633" y="295327"/>
                </a:cubicBezTo>
                <a:close/>
                <a:moveTo>
                  <a:pt x="349059" y="149522"/>
                </a:moveTo>
                <a:cubicBezTo>
                  <a:pt x="326918" y="149522"/>
                  <a:pt x="308558" y="167882"/>
                  <a:pt x="308558" y="190023"/>
                </a:cubicBezTo>
                <a:cubicBezTo>
                  <a:pt x="308558" y="212164"/>
                  <a:pt x="326378" y="230524"/>
                  <a:pt x="349059" y="230524"/>
                </a:cubicBezTo>
                <a:cubicBezTo>
                  <a:pt x="371200" y="230524"/>
                  <a:pt x="389560" y="212164"/>
                  <a:pt x="389560" y="190023"/>
                </a:cubicBezTo>
                <a:cubicBezTo>
                  <a:pt x="389560" y="167882"/>
                  <a:pt x="371740" y="149522"/>
                  <a:pt x="349059" y="149522"/>
                </a:cubicBezTo>
                <a:close/>
                <a:moveTo>
                  <a:pt x="335559" y="74999"/>
                </a:moveTo>
                <a:lnTo>
                  <a:pt x="362559" y="74999"/>
                </a:lnTo>
                <a:lnTo>
                  <a:pt x="374440" y="98760"/>
                </a:lnTo>
                <a:cubicBezTo>
                  <a:pt x="382000" y="100920"/>
                  <a:pt x="389020" y="103620"/>
                  <a:pt x="395501" y="107400"/>
                </a:cubicBezTo>
                <a:lnTo>
                  <a:pt x="420881" y="98760"/>
                </a:lnTo>
                <a:lnTo>
                  <a:pt x="440322" y="118201"/>
                </a:lnTo>
                <a:lnTo>
                  <a:pt x="431682" y="143581"/>
                </a:lnTo>
                <a:cubicBezTo>
                  <a:pt x="435462" y="150062"/>
                  <a:pt x="438162" y="157082"/>
                  <a:pt x="440322" y="164642"/>
                </a:cubicBezTo>
                <a:lnTo>
                  <a:pt x="464083" y="176523"/>
                </a:lnTo>
                <a:lnTo>
                  <a:pt x="464083" y="203523"/>
                </a:lnTo>
                <a:lnTo>
                  <a:pt x="440322" y="215404"/>
                </a:lnTo>
                <a:cubicBezTo>
                  <a:pt x="438162" y="222424"/>
                  <a:pt x="434922" y="229984"/>
                  <a:pt x="431142" y="236465"/>
                </a:cubicBezTo>
                <a:lnTo>
                  <a:pt x="439782" y="261845"/>
                </a:lnTo>
                <a:lnTo>
                  <a:pt x="420341" y="280746"/>
                </a:lnTo>
                <a:lnTo>
                  <a:pt x="394961" y="272106"/>
                </a:lnTo>
                <a:cubicBezTo>
                  <a:pt x="388480" y="275886"/>
                  <a:pt x="381460" y="278586"/>
                  <a:pt x="373900" y="280746"/>
                </a:cubicBezTo>
                <a:lnTo>
                  <a:pt x="362019" y="304507"/>
                </a:lnTo>
                <a:lnTo>
                  <a:pt x="335019" y="304507"/>
                </a:lnTo>
                <a:lnTo>
                  <a:pt x="323138" y="280746"/>
                </a:lnTo>
                <a:cubicBezTo>
                  <a:pt x="315578" y="278586"/>
                  <a:pt x="308558" y="275886"/>
                  <a:pt x="302077" y="272106"/>
                </a:cubicBezTo>
                <a:lnTo>
                  <a:pt x="276696" y="280746"/>
                </a:lnTo>
                <a:lnTo>
                  <a:pt x="257796" y="261845"/>
                </a:lnTo>
                <a:lnTo>
                  <a:pt x="266436" y="236465"/>
                </a:lnTo>
                <a:cubicBezTo>
                  <a:pt x="262656" y="229984"/>
                  <a:pt x="259956" y="222964"/>
                  <a:pt x="257796" y="215404"/>
                </a:cubicBezTo>
                <a:lnTo>
                  <a:pt x="234035" y="203523"/>
                </a:lnTo>
                <a:lnTo>
                  <a:pt x="234035" y="176523"/>
                </a:lnTo>
                <a:lnTo>
                  <a:pt x="257796" y="164642"/>
                </a:lnTo>
                <a:cubicBezTo>
                  <a:pt x="259956" y="157082"/>
                  <a:pt x="262656" y="150062"/>
                  <a:pt x="266436" y="143581"/>
                </a:cubicBezTo>
                <a:lnTo>
                  <a:pt x="257796" y="118201"/>
                </a:lnTo>
                <a:lnTo>
                  <a:pt x="277237" y="98760"/>
                </a:lnTo>
                <a:lnTo>
                  <a:pt x="302617" y="107400"/>
                </a:lnTo>
                <a:cubicBezTo>
                  <a:pt x="309098" y="103620"/>
                  <a:pt x="316118" y="100920"/>
                  <a:pt x="323678" y="98760"/>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Tree>
    <p:extLst>
      <p:ext uri="{BB962C8B-B14F-4D97-AF65-F5344CB8AC3E}">
        <p14:creationId xmlns:p14="http://schemas.microsoft.com/office/powerpoint/2010/main" val="1596584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allouts TOP to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21" name="Rectangle: Rounded Corners 20">
            <a:extLst>
              <a:ext uri="{FF2B5EF4-FFF2-40B4-BE49-F238E27FC236}">
                <a16:creationId xmlns:a16="http://schemas.microsoft.com/office/drawing/2014/main" id="{1A31CAF2-DCB2-F864-FBCA-44C8F4EDCD9F}"/>
              </a:ext>
            </a:extLst>
          </p:cNvPr>
          <p:cNvSpPr/>
          <p:nvPr userDrawn="1"/>
        </p:nvSpPr>
        <p:spPr>
          <a:xfrm>
            <a:off x="776176" y="1597154"/>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1" name="Group 30">
            <a:extLst>
              <a:ext uri="{FF2B5EF4-FFF2-40B4-BE49-F238E27FC236}">
                <a16:creationId xmlns:a16="http://schemas.microsoft.com/office/drawing/2014/main" id="{F0CC5AAE-1361-75DA-D582-D89648A373E8}"/>
              </a:ext>
            </a:extLst>
          </p:cNvPr>
          <p:cNvGrpSpPr/>
          <p:nvPr userDrawn="1"/>
        </p:nvGrpSpPr>
        <p:grpSpPr>
          <a:xfrm flipH="1">
            <a:off x="318976" y="1887220"/>
            <a:ext cx="914400" cy="914400"/>
            <a:chOff x="318976" y="1887220"/>
            <a:chExt cx="914400" cy="914400"/>
          </a:xfrm>
        </p:grpSpPr>
        <p:sp>
          <p:nvSpPr>
            <p:cNvPr id="11" name="Block Arc 10">
              <a:extLst>
                <a:ext uri="{FF2B5EF4-FFF2-40B4-BE49-F238E27FC236}">
                  <a16:creationId xmlns:a16="http://schemas.microsoft.com/office/drawing/2014/main" id="{3F886D40-F1B1-E24C-929C-F0D8CEE3955F}"/>
                </a:ext>
              </a:extLst>
            </p:cNvPr>
            <p:cNvSpPr/>
            <p:nvPr userDrawn="1"/>
          </p:nvSpPr>
          <p:spPr>
            <a:xfrm rot="5400000">
              <a:off x="318976" y="1887220"/>
              <a:ext cx="914400" cy="914400"/>
            </a:xfrm>
            <a:prstGeom prst="blockArc">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Oval 11">
              <a:extLst>
                <a:ext uri="{FF2B5EF4-FFF2-40B4-BE49-F238E27FC236}">
                  <a16:creationId xmlns:a16="http://schemas.microsoft.com/office/drawing/2014/main" id="{CC6A6A27-A310-851C-68F6-53EEAB121464}"/>
                </a:ext>
              </a:extLst>
            </p:cNvPr>
            <p:cNvSpPr/>
            <p:nvPr userDrawn="1"/>
          </p:nvSpPr>
          <p:spPr>
            <a:xfrm>
              <a:off x="410416" y="1978660"/>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6" name="Rectangle: Rounded Corners 5">
            <a:extLst>
              <a:ext uri="{FF2B5EF4-FFF2-40B4-BE49-F238E27FC236}">
                <a16:creationId xmlns:a16="http://schemas.microsoft.com/office/drawing/2014/main" id="{A4BA433C-1059-6F26-9F65-61F88EB184AC}"/>
              </a:ext>
            </a:extLst>
          </p:cNvPr>
          <p:cNvSpPr/>
          <p:nvPr userDrawn="1"/>
        </p:nvSpPr>
        <p:spPr>
          <a:xfrm>
            <a:off x="776175" y="333571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9" name="Group 8">
            <a:extLst>
              <a:ext uri="{FF2B5EF4-FFF2-40B4-BE49-F238E27FC236}">
                <a16:creationId xmlns:a16="http://schemas.microsoft.com/office/drawing/2014/main" id="{2777B4E2-A9ED-B60D-94C8-96C2A621E614}"/>
              </a:ext>
            </a:extLst>
          </p:cNvPr>
          <p:cNvGrpSpPr/>
          <p:nvPr userDrawn="1"/>
        </p:nvGrpSpPr>
        <p:grpSpPr>
          <a:xfrm>
            <a:off x="318976" y="3613905"/>
            <a:ext cx="914400" cy="914400"/>
            <a:chOff x="10966659" y="3552598"/>
            <a:chExt cx="914400" cy="914400"/>
          </a:xfrm>
        </p:grpSpPr>
        <p:sp>
          <p:nvSpPr>
            <p:cNvPr id="13" name="Block Arc 12">
              <a:extLst>
                <a:ext uri="{FF2B5EF4-FFF2-40B4-BE49-F238E27FC236}">
                  <a16:creationId xmlns:a16="http://schemas.microsoft.com/office/drawing/2014/main" id="{C50CDBBC-9E7F-035B-9E65-46EEC9B43CA1}"/>
                </a:ext>
              </a:extLst>
            </p:cNvPr>
            <p:cNvSpPr/>
            <p:nvPr userDrawn="1"/>
          </p:nvSpPr>
          <p:spPr>
            <a:xfrm rot="16200000">
              <a:off x="10966659" y="3552598"/>
              <a:ext cx="914400" cy="914400"/>
            </a:xfrm>
            <a:prstGeom prst="blockArc">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4" name="Oval 13">
              <a:extLst>
                <a:ext uri="{FF2B5EF4-FFF2-40B4-BE49-F238E27FC236}">
                  <a16:creationId xmlns:a16="http://schemas.microsoft.com/office/drawing/2014/main" id="{227C1EE1-A0F8-2110-FCA6-3B1EAFBDAC2E}"/>
                </a:ext>
              </a:extLst>
            </p:cNvPr>
            <p:cNvSpPr/>
            <p:nvPr userDrawn="1"/>
          </p:nvSpPr>
          <p:spPr>
            <a:xfrm rot="10800000">
              <a:off x="11058099" y="364403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26" name="Rectangle: Rounded Corners 25">
            <a:extLst>
              <a:ext uri="{FF2B5EF4-FFF2-40B4-BE49-F238E27FC236}">
                <a16:creationId xmlns:a16="http://schemas.microsoft.com/office/drawing/2014/main" id="{27E2CADF-A3BB-9BF7-7408-A6BC6DD987EE}"/>
              </a:ext>
            </a:extLst>
          </p:cNvPr>
          <p:cNvSpPr/>
          <p:nvPr userDrawn="1"/>
        </p:nvSpPr>
        <p:spPr>
          <a:xfrm>
            <a:off x="776176" y="506627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0" name="Group 29">
            <a:extLst>
              <a:ext uri="{FF2B5EF4-FFF2-40B4-BE49-F238E27FC236}">
                <a16:creationId xmlns:a16="http://schemas.microsoft.com/office/drawing/2014/main" id="{2D2937C2-69DC-B5B9-C2FD-816027B1E198}"/>
              </a:ext>
            </a:extLst>
          </p:cNvPr>
          <p:cNvGrpSpPr/>
          <p:nvPr userDrawn="1"/>
        </p:nvGrpSpPr>
        <p:grpSpPr>
          <a:xfrm flipH="1">
            <a:off x="318976" y="5340591"/>
            <a:ext cx="914400" cy="914400"/>
            <a:chOff x="318976" y="5217658"/>
            <a:chExt cx="914400" cy="914400"/>
          </a:xfrm>
        </p:grpSpPr>
        <p:sp>
          <p:nvSpPr>
            <p:cNvPr id="15" name="Block Arc 14">
              <a:extLst>
                <a:ext uri="{FF2B5EF4-FFF2-40B4-BE49-F238E27FC236}">
                  <a16:creationId xmlns:a16="http://schemas.microsoft.com/office/drawing/2014/main" id="{1A02CDCB-0B5B-5462-3121-3FA8885E36DF}"/>
                </a:ext>
              </a:extLst>
            </p:cNvPr>
            <p:cNvSpPr/>
            <p:nvPr userDrawn="1"/>
          </p:nvSpPr>
          <p:spPr>
            <a:xfrm rot="5400000">
              <a:off x="318976" y="5217658"/>
              <a:ext cx="914400" cy="914400"/>
            </a:xfrm>
            <a:prstGeom prst="blockArc">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6" name="Oval 15">
              <a:extLst>
                <a:ext uri="{FF2B5EF4-FFF2-40B4-BE49-F238E27FC236}">
                  <a16:creationId xmlns:a16="http://schemas.microsoft.com/office/drawing/2014/main" id="{6BC4DE28-EA1B-E11C-14DB-941D5B9FA133}"/>
                </a:ext>
              </a:extLst>
            </p:cNvPr>
            <p:cNvSpPr/>
            <p:nvPr userDrawn="1"/>
          </p:nvSpPr>
          <p:spPr>
            <a:xfrm>
              <a:off x="410416" y="530909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19" name="Text Placeholder 18">
            <a:extLst>
              <a:ext uri="{FF2B5EF4-FFF2-40B4-BE49-F238E27FC236}">
                <a16:creationId xmlns:a16="http://schemas.microsoft.com/office/drawing/2014/main" id="{83E1F58A-CC50-DF2F-70B7-0FE89A0FEB05}"/>
              </a:ext>
            </a:extLst>
          </p:cNvPr>
          <p:cNvSpPr>
            <a:spLocks noGrp="1"/>
          </p:cNvSpPr>
          <p:nvPr userDrawn="1">
            <p:ph type="body" sz="quarter" idx="22"/>
          </p:nvPr>
        </p:nvSpPr>
        <p:spPr>
          <a:xfrm>
            <a:off x="1320144" y="3403943"/>
            <a:ext cx="10260013" cy="131857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8">
            <a:extLst>
              <a:ext uri="{FF2B5EF4-FFF2-40B4-BE49-F238E27FC236}">
                <a16:creationId xmlns:a16="http://schemas.microsoft.com/office/drawing/2014/main" id="{09C6693F-737A-BF68-2074-938BA2FB550C}"/>
              </a:ext>
            </a:extLst>
          </p:cNvPr>
          <p:cNvSpPr>
            <a:spLocks noGrp="1"/>
          </p:cNvSpPr>
          <p:nvPr userDrawn="1">
            <p:ph type="body" sz="quarter" idx="23"/>
          </p:nvPr>
        </p:nvSpPr>
        <p:spPr>
          <a:xfrm>
            <a:off x="1324815" y="1673886"/>
            <a:ext cx="10260013" cy="131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8">
            <a:extLst>
              <a:ext uri="{FF2B5EF4-FFF2-40B4-BE49-F238E27FC236}">
                <a16:creationId xmlns:a16="http://schemas.microsoft.com/office/drawing/2014/main" id="{4889C945-C303-8B78-CE0E-4799C1401A68}"/>
              </a:ext>
            </a:extLst>
          </p:cNvPr>
          <p:cNvSpPr>
            <a:spLocks noGrp="1"/>
          </p:cNvSpPr>
          <p:nvPr userDrawn="1">
            <p:ph type="body" sz="quarter" idx="24"/>
          </p:nvPr>
        </p:nvSpPr>
        <p:spPr>
          <a:xfrm>
            <a:off x="1320144" y="5138502"/>
            <a:ext cx="10260013" cy="131857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372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bjectives CENTER">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95087C30-F572-17A1-B5BC-2124C6868234}"/>
              </a:ext>
            </a:extLst>
          </p:cNvPr>
          <p:cNvSpPr/>
          <p:nvPr userDrawn="1"/>
        </p:nvSpPr>
        <p:spPr>
          <a:xfrm>
            <a:off x="3333194" y="4359484"/>
            <a:ext cx="5486400" cy="822960"/>
          </a:xfrm>
          <a:prstGeom prst="roundRect">
            <a:avLst/>
          </a:prstGeom>
          <a:solidFill>
            <a:schemeClr val="accent3">
              <a:lumMod val="75000"/>
            </a:schemeClr>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32" name="Oval 31">
            <a:extLst>
              <a:ext uri="{FF2B5EF4-FFF2-40B4-BE49-F238E27FC236}">
                <a16:creationId xmlns:a16="http://schemas.microsoft.com/office/drawing/2014/main" id="{F4640F8C-F232-268D-9720-D46F2A7D061E}"/>
              </a:ext>
            </a:extLst>
          </p:cNvPr>
          <p:cNvSpPr/>
          <p:nvPr userDrawn="1"/>
        </p:nvSpPr>
        <p:spPr>
          <a:xfrm>
            <a:off x="3453333" y="4450924"/>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75000"/>
                  </a:schemeClr>
                </a:solidFill>
                <a:latin typeface="Univers" panose="020B0503020202020204" pitchFamily="34" charset="0"/>
              </a:rPr>
              <a:t>3</a:t>
            </a:r>
          </a:p>
        </p:txBody>
      </p:sp>
      <p:sp>
        <p:nvSpPr>
          <p:cNvPr id="34" name="Oval 33">
            <a:extLst>
              <a:ext uri="{FF2B5EF4-FFF2-40B4-BE49-F238E27FC236}">
                <a16:creationId xmlns:a16="http://schemas.microsoft.com/office/drawing/2014/main" id="{0C325133-DE6A-9EE6-C227-4392062100AC}"/>
              </a:ext>
            </a:extLst>
          </p:cNvPr>
          <p:cNvSpPr/>
          <p:nvPr userDrawn="1"/>
        </p:nvSpPr>
        <p:spPr>
          <a:xfrm>
            <a:off x="8064440" y="4451453"/>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75000"/>
                  </a:schemeClr>
                </a:solidFill>
                <a:latin typeface="Univers" panose="020B0503020202020204" pitchFamily="34" charset="0"/>
              </a:rPr>
              <a:t>6</a:t>
            </a:r>
          </a:p>
        </p:txBody>
      </p:sp>
      <p:sp>
        <p:nvSpPr>
          <p:cNvPr id="25" name="Rectangle: Rounded Corners 24">
            <a:extLst>
              <a:ext uri="{FF2B5EF4-FFF2-40B4-BE49-F238E27FC236}">
                <a16:creationId xmlns:a16="http://schemas.microsoft.com/office/drawing/2014/main" id="{4469C178-92CE-CCBA-F9B1-DFE3D82B6507}"/>
              </a:ext>
            </a:extLst>
          </p:cNvPr>
          <p:cNvSpPr/>
          <p:nvPr userDrawn="1"/>
        </p:nvSpPr>
        <p:spPr>
          <a:xfrm>
            <a:off x="3333194" y="3329757"/>
            <a:ext cx="5486400" cy="822960"/>
          </a:xfrm>
          <a:prstGeom prst="roundRect">
            <a:avLst/>
          </a:prstGeom>
          <a:solidFill>
            <a:schemeClr val="accent3"/>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31" name="Oval 30">
            <a:extLst>
              <a:ext uri="{FF2B5EF4-FFF2-40B4-BE49-F238E27FC236}">
                <a16:creationId xmlns:a16="http://schemas.microsoft.com/office/drawing/2014/main" id="{82905712-24FD-17B6-D7C3-8C3FB34A35A1}"/>
              </a:ext>
            </a:extLst>
          </p:cNvPr>
          <p:cNvSpPr/>
          <p:nvPr userDrawn="1"/>
        </p:nvSpPr>
        <p:spPr>
          <a:xfrm>
            <a:off x="3453333" y="3402801"/>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solidFill>
                <a:latin typeface="Univers" panose="020B0503020202020204" pitchFamily="34" charset="0"/>
              </a:rPr>
              <a:t>2</a:t>
            </a:r>
          </a:p>
        </p:txBody>
      </p:sp>
      <p:sp>
        <p:nvSpPr>
          <p:cNvPr id="33" name="Oval 32">
            <a:extLst>
              <a:ext uri="{FF2B5EF4-FFF2-40B4-BE49-F238E27FC236}">
                <a16:creationId xmlns:a16="http://schemas.microsoft.com/office/drawing/2014/main" id="{10E42F10-C359-5145-A1B6-DA0FF1272229}"/>
              </a:ext>
            </a:extLst>
          </p:cNvPr>
          <p:cNvSpPr/>
          <p:nvPr userDrawn="1"/>
        </p:nvSpPr>
        <p:spPr>
          <a:xfrm>
            <a:off x="8061145" y="3421726"/>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solidFill>
                <a:latin typeface="Univers" panose="020B0503020202020204" pitchFamily="34" charset="0"/>
              </a:rPr>
              <a:t>5</a:t>
            </a:r>
          </a:p>
        </p:txBody>
      </p:sp>
      <p:sp>
        <p:nvSpPr>
          <p:cNvPr id="24" name="Rectangle: Rounded Corners 23">
            <a:extLst>
              <a:ext uri="{FF2B5EF4-FFF2-40B4-BE49-F238E27FC236}">
                <a16:creationId xmlns:a16="http://schemas.microsoft.com/office/drawing/2014/main" id="{C5A6067C-2F1C-983C-F208-441852D7309F}"/>
              </a:ext>
            </a:extLst>
          </p:cNvPr>
          <p:cNvSpPr/>
          <p:nvPr userDrawn="1"/>
        </p:nvSpPr>
        <p:spPr>
          <a:xfrm>
            <a:off x="3333194" y="2300030"/>
            <a:ext cx="5486400" cy="822960"/>
          </a:xfrm>
          <a:prstGeom prst="roundRect">
            <a:avLst/>
          </a:prstGeom>
          <a:solidFill>
            <a:schemeClr val="accent3">
              <a:lumMod val="60000"/>
              <a:lumOff val="40000"/>
            </a:schemeClr>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7" name="Oval 26">
            <a:extLst>
              <a:ext uri="{FF2B5EF4-FFF2-40B4-BE49-F238E27FC236}">
                <a16:creationId xmlns:a16="http://schemas.microsoft.com/office/drawing/2014/main" id="{E153CFFE-F6E0-6035-0281-528B195EB7F9}"/>
              </a:ext>
            </a:extLst>
          </p:cNvPr>
          <p:cNvSpPr/>
          <p:nvPr userDrawn="1"/>
        </p:nvSpPr>
        <p:spPr>
          <a:xfrm>
            <a:off x="3454662" y="2391470"/>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60000"/>
                    <a:lumOff val="40000"/>
                  </a:schemeClr>
                </a:solidFill>
                <a:latin typeface="Univers" panose="020B0503020202020204" pitchFamily="34" charset="0"/>
              </a:rPr>
              <a:t>1</a:t>
            </a:r>
          </a:p>
        </p:txBody>
      </p:sp>
      <p:sp>
        <p:nvSpPr>
          <p:cNvPr id="30" name="Oval 29">
            <a:extLst>
              <a:ext uri="{FF2B5EF4-FFF2-40B4-BE49-F238E27FC236}">
                <a16:creationId xmlns:a16="http://schemas.microsoft.com/office/drawing/2014/main" id="{76EBA6D5-D19F-F4DC-EC0E-F3CD636936A1}"/>
              </a:ext>
            </a:extLst>
          </p:cNvPr>
          <p:cNvSpPr/>
          <p:nvPr userDrawn="1"/>
        </p:nvSpPr>
        <p:spPr>
          <a:xfrm>
            <a:off x="8061254" y="2391999"/>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60000"/>
                    <a:lumOff val="40000"/>
                  </a:schemeClr>
                </a:solidFill>
                <a:latin typeface="Univers" panose="020B0503020202020204" pitchFamily="34" charset="0"/>
              </a:rPr>
              <a:t>4</a:t>
            </a:r>
          </a:p>
        </p:txBody>
      </p:sp>
      <p:sp>
        <p:nvSpPr>
          <p:cNvPr id="2" name="Title 1">
            <a:extLst>
              <a:ext uri="{FF2B5EF4-FFF2-40B4-BE49-F238E27FC236}">
                <a16:creationId xmlns:a16="http://schemas.microsoft.com/office/drawing/2014/main" id="{9EF91991-509D-83EF-8D87-CF75A144904F}"/>
              </a:ext>
            </a:extLst>
          </p:cNvPr>
          <p:cNvSpPr>
            <a:spLocks noGrp="1"/>
          </p:cNvSpPr>
          <p:nvPr userDrawn="1">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3AAE03-5F47-AF75-D9C3-3DC25B12BD88}"/>
              </a:ext>
            </a:extLst>
          </p:cNvPr>
          <p:cNvSpPr>
            <a:spLocks noGrp="1"/>
          </p:cNvSpPr>
          <p:nvPr userDrawn="1">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BE647F5C-A961-3F54-1017-22E907D70EA2}"/>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D350D490-4604-4912-D7D0-8C23DE9191B8}"/>
              </a:ext>
            </a:extLst>
          </p:cNvPr>
          <p:cNvGrpSpPr/>
          <p:nvPr/>
        </p:nvGrpSpPr>
        <p:grpSpPr>
          <a:xfrm>
            <a:off x="4366591" y="2219450"/>
            <a:ext cx="2966036" cy="3017520"/>
            <a:chOff x="4197780" y="2134783"/>
            <a:chExt cx="3657599" cy="3657599"/>
          </a:xfrm>
        </p:grpSpPr>
        <p:sp>
          <p:nvSpPr>
            <p:cNvPr id="18" name="Oval 17">
              <a:extLst>
                <a:ext uri="{FF2B5EF4-FFF2-40B4-BE49-F238E27FC236}">
                  <a16:creationId xmlns:a16="http://schemas.microsoft.com/office/drawing/2014/main" id="{C2ACE5C9-FAA2-0AF6-5731-8FDB65852108}"/>
                </a:ext>
              </a:extLst>
            </p:cNvPr>
            <p:cNvSpPr/>
            <p:nvPr/>
          </p:nvSpPr>
          <p:spPr>
            <a:xfrm>
              <a:off x="4197780" y="2134783"/>
              <a:ext cx="3657599" cy="3657599"/>
            </a:xfrm>
            <a:prstGeom prst="ellipse">
              <a:avLst/>
            </a:prstGeom>
            <a:solidFill>
              <a:schemeClr val="bg2"/>
            </a:solidFill>
            <a:ln>
              <a:solidFill>
                <a:schemeClr val="accent6"/>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3B80A8-1D52-4421-1786-66784133539A}"/>
                </a:ext>
              </a:extLst>
            </p:cNvPr>
            <p:cNvSpPr/>
            <p:nvPr/>
          </p:nvSpPr>
          <p:spPr>
            <a:xfrm>
              <a:off x="4566080" y="2496733"/>
              <a:ext cx="2926079" cy="292607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E440F-88A1-22A7-EA96-4286B7E70F45}"/>
                </a:ext>
              </a:extLst>
            </p:cNvPr>
            <p:cNvSpPr/>
            <p:nvPr/>
          </p:nvSpPr>
          <p:spPr>
            <a:xfrm>
              <a:off x="4978830" y="2909483"/>
              <a:ext cx="2103120" cy="2103119"/>
            </a:xfrm>
            <a:prstGeom prst="ellipse">
              <a:avLst/>
            </a:prstGeom>
            <a:solidFill>
              <a:schemeClr val="bg2"/>
            </a:solidFill>
            <a:ln>
              <a:solidFill>
                <a:schemeClr val="accent6"/>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93B2A7-36D9-B63A-203B-EADCC09C7706}"/>
                </a:ext>
              </a:extLst>
            </p:cNvPr>
            <p:cNvSpPr/>
            <p:nvPr/>
          </p:nvSpPr>
          <p:spPr>
            <a:xfrm>
              <a:off x="5385230" y="3322233"/>
              <a:ext cx="1280159" cy="128015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C2C53B-7C70-5A73-53D4-5B7F8D46104A}"/>
                </a:ext>
              </a:extLst>
            </p:cNvPr>
            <p:cNvSpPr/>
            <p:nvPr/>
          </p:nvSpPr>
          <p:spPr>
            <a:xfrm>
              <a:off x="5797980" y="3734983"/>
              <a:ext cx="454659" cy="454659"/>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F445DFE-0F06-4FA5-5817-DB2F645E7FD8}"/>
              </a:ext>
            </a:extLst>
          </p:cNvPr>
          <p:cNvGrpSpPr/>
          <p:nvPr/>
        </p:nvGrpSpPr>
        <p:grpSpPr>
          <a:xfrm rot="20817285">
            <a:off x="5861038" y="3258193"/>
            <a:ext cx="2233481" cy="372116"/>
            <a:chOff x="8902567" y="2293512"/>
            <a:chExt cx="2464185" cy="451050"/>
          </a:xfrm>
        </p:grpSpPr>
        <p:grpSp>
          <p:nvGrpSpPr>
            <p:cNvPr id="8" name="Group 7">
              <a:extLst>
                <a:ext uri="{FF2B5EF4-FFF2-40B4-BE49-F238E27FC236}">
                  <a16:creationId xmlns:a16="http://schemas.microsoft.com/office/drawing/2014/main" id="{2262A141-F2EF-F734-0408-0E2C79B8A1F0}"/>
                </a:ext>
              </a:extLst>
            </p:cNvPr>
            <p:cNvGrpSpPr/>
            <p:nvPr/>
          </p:nvGrpSpPr>
          <p:grpSpPr>
            <a:xfrm>
              <a:off x="8902567" y="2293512"/>
              <a:ext cx="2464185" cy="224641"/>
              <a:chOff x="8902567" y="2293512"/>
              <a:chExt cx="2464185" cy="224641"/>
            </a:xfrm>
          </p:grpSpPr>
          <p:grpSp>
            <p:nvGrpSpPr>
              <p:cNvPr id="14" name="Group 13">
                <a:extLst>
                  <a:ext uri="{FF2B5EF4-FFF2-40B4-BE49-F238E27FC236}">
                    <a16:creationId xmlns:a16="http://schemas.microsoft.com/office/drawing/2014/main" id="{6F2D7B19-328B-FA30-E25D-9F6EEF37C9A2}"/>
                  </a:ext>
                </a:extLst>
              </p:cNvPr>
              <p:cNvGrpSpPr/>
              <p:nvPr/>
            </p:nvGrpSpPr>
            <p:grpSpPr>
              <a:xfrm>
                <a:off x="8902567" y="2444177"/>
                <a:ext cx="2250944" cy="73976"/>
                <a:chOff x="8902567" y="2444177"/>
                <a:chExt cx="2250944" cy="73976"/>
              </a:xfrm>
            </p:grpSpPr>
            <p:sp>
              <p:nvSpPr>
                <p:cNvPr id="16" name="Rectangle 15">
                  <a:extLst>
                    <a:ext uri="{FF2B5EF4-FFF2-40B4-BE49-F238E27FC236}">
                      <a16:creationId xmlns:a16="http://schemas.microsoft.com/office/drawing/2014/main" id="{C16392C8-C3EE-D028-F7F9-2C92363AF271}"/>
                    </a:ext>
                  </a:extLst>
                </p:cNvPr>
                <p:cNvSpPr/>
                <p:nvPr/>
              </p:nvSpPr>
              <p:spPr>
                <a:xfrm>
                  <a:off x="9014492" y="2445001"/>
                  <a:ext cx="2139019" cy="7315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8348915-9429-309C-0CE4-6FB46A6EE8C8}"/>
                    </a:ext>
                  </a:extLst>
                </p:cNvPr>
                <p:cNvSpPr/>
                <p:nvPr/>
              </p:nvSpPr>
              <p:spPr>
                <a:xfrm flipH="1">
                  <a:off x="8902567" y="2444177"/>
                  <a:ext cx="111925" cy="73152"/>
                </a:xfrm>
                <a:prstGeom prst="r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arallelogram 18">
                <a:extLst>
                  <a:ext uri="{FF2B5EF4-FFF2-40B4-BE49-F238E27FC236}">
                    <a16:creationId xmlns:a16="http://schemas.microsoft.com/office/drawing/2014/main" id="{B99B0BE3-14E2-84D2-361A-9ACFDE89E5BF}"/>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1084C94-DED5-75EE-DDFF-83ED62BCD319}"/>
                </a:ext>
              </a:extLst>
            </p:cNvPr>
            <p:cNvGrpSpPr/>
            <p:nvPr/>
          </p:nvGrpSpPr>
          <p:grpSpPr>
            <a:xfrm flipV="1">
              <a:off x="8902567" y="2520745"/>
              <a:ext cx="2464185" cy="223817"/>
              <a:chOff x="8902567" y="2293512"/>
              <a:chExt cx="2464185" cy="223817"/>
            </a:xfrm>
          </p:grpSpPr>
          <p:grpSp>
            <p:nvGrpSpPr>
              <p:cNvPr id="10" name="Group 9">
                <a:extLst>
                  <a:ext uri="{FF2B5EF4-FFF2-40B4-BE49-F238E27FC236}">
                    <a16:creationId xmlns:a16="http://schemas.microsoft.com/office/drawing/2014/main" id="{BAC50B01-367F-F8F4-5B8C-AA8A874994EC}"/>
                  </a:ext>
                </a:extLst>
              </p:cNvPr>
              <p:cNvGrpSpPr/>
              <p:nvPr/>
            </p:nvGrpSpPr>
            <p:grpSpPr>
              <a:xfrm>
                <a:off x="8902567" y="2443039"/>
                <a:ext cx="2250944" cy="74290"/>
                <a:chOff x="8902567" y="2443039"/>
                <a:chExt cx="2250944" cy="74290"/>
              </a:xfrm>
            </p:grpSpPr>
            <p:sp>
              <p:nvSpPr>
                <p:cNvPr id="12" name="Rectangle 11">
                  <a:extLst>
                    <a:ext uri="{FF2B5EF4-FFF2-40B4-BE49-F238E27FC236}">
                      <a16:creationId xmlns:a16="http://schemas.microsoft.com/office/drawing/2014/main" id="{060929CD-C9C5-54EF-1115-0B5BBB3424A5}"/>
                    </a:ext>
                  </a:extLst>
                </p:cNvPr>
                <p:cNvSpPr/>
                <p:nvPr/>
              </p:nvSpPr>
              <p:spPr>
                <a:xfrm>
                  <a:off x="9014492" y="2443039"/>
                  <a:ext cx="2139019" cy="73152"/>
                </a:xfrm>
                <a:prstGeom prst="rect">
                  <a:avLst/>
                </a:prstGeom>
                <a:solidFill>
                  <a:schemeClr val="tx2">
                    <a:lumMod val="50000"/>
                  </a:schemeClr>
                </a:solidFill>
                <a:ln>
                  <a:solidFill>
                    <a:schemeClr val="tx2">
                      <a:lumMod val="50000"/>
                    </a:schemeClr>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F24FFA8-C742-CEF8-B45B-BF4120DB56AC}"/>
                    </a:ext>
                  </a:extLst>
                </p:cNvPr>
                <p:cNvSpPr/>
                <p:nvPr/>
              </p:nvSpPr>
              <p:spPr>
                <a:xfrm flipH="1">
                  <a:off x="8902567" y="2444177"/>
                  <a:ext cx="111925" cy="73152"/>
                </a:xfrm>
                <a:prstGeom prst="rtTriangle">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arallelogram 18">
                <a:extLst>
                  <a:ext uri="{FF2B5EF4-FFF2-40B4-BE49-F238E27FC236}">
                    <a16:creationId xmlns:a16="http://schemas.microsoft.com/office/drawing/2014/main" id="{20D7FCF6-3949-955D-1D8C-96B62A96D2DD}"/>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 Placeholder 5">
            <a:extLst>
              <a:ext uri="{FF2B5EF4-FFF2-40B4-BE49-F238E27FC236}">
                <a16:creationId xmlns:a16="http://schemas.microsoft.com/office/drawing/2014/main" id="{18210764-F251-4873-0EED-D7A841A248D3}"/>
              </a:ext>
            </a:extLst>
          </p:cNvPr>
          <p:cNvSpPr>
            <a:spLocks noGrp="1"/>
          </p:cNvSpPr>
          <p:nvPr userDrawn="1">
            <p:ph type="body" sz="quarter" idx="12"/>
          </p:nvPr>
        </p:nvSpPr>
        <p:spPr>
          <a:xfrm>
            <a:off x="8963698" y="2219450"/>
            <a:ext cx="2722820" cy="979647"/>
          </a:xfrm>
        </p:spPr>
        <p:txBody>
          <a:bodyPr anchor="ctr" anchorCtr="0"/>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5">
            <a:extLst>
              <a:ext uri="{FF2B5EF4-FFF2-40B4-BE49-F238E27FC236}">
                <a16:creationId xmlns:a16="http://schemas.microsoft.com/office/drawing/2014/main" id="{65BEF6AF-07CD-F515-A963-6644C599A318}"/>
              </a:ext>
            </a:extLst>
          </p:cNvPr>
          <p:cNvSpPr>
            <a:spLocks noGrp="1"/>
          </p:cNvSpPr>
          <p:nvPr userDrawn="1">
            <p:ph type="body" sz="quarter" idx="13"/>
          </p:nvPr>
        </p:nvSpPr>
        <p:spPr>
          <a:xfrm>
            <a:off x="8963698" y="3199097"/>
            <a:ext cx="2722820" cy="1034201"/>
          </a:xfrm>
        </p:spPr>
        <p:txBody>
          <a:bodyPr anchor="ctr" anchorCtr="0"/>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a:extLst>
              <a:ext uri="{FF2B5EF4-FFF2-40B4-BE49-F238E27FC236}">
                <a16:creationId xmlns:a16="http://schemas.microsoft.com/office/drawing/2014/main" id="{93EE36CB-E3F2-20E0-8E08-8720388F44DA}"/>
              </a:ext>
            </a:extLst>
          </p:cNvPr>
          <p:cNvSpPr>
            <a:spLocks noGrp="1"/>
          </p:cNvSpPr>
          <p:nvPr userDrawn="1">
            <p:ph type="body" sz="quarter" idx="14"/>
          </p:nvPr>
        </p:nvSpPr>
        <p:spPr>
          <a:xfrm>
            <a:off x="8963698" y="4271798"/>
            <a:ext cx="2722820" cy="979647"/>
          </a:xfrm>
        </p:spPr>
        <p:txBody>
          <a:bodyPr anchor="ctr" anchorCtr="0"/>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a:extLst>
              <a:ext uri="{FF2B5EF4-FFF2-40B4-BE49-F238E27FC236}">
                <a16:creationId xmlns:a16="http://schemas.microsoft.com/office/drawing/2014/main" id="{868613DA-9A77-066F-95E6-82CF075F9DBA}"/>
              </a:ext>
            </a:extLst>
          </p:cNvPr>
          <p:cNvSpPr>
            <a:spLocks noGrp="1"/>
          </p:cNvSpPr>
          <p:nvPr userDrawn="1">
            <p:ph type="body" sz="quarter" idx="15"/>
          </p:nvPr>
        </p:nvSpPr>
        <p:spPr>
          <a:xfrm>
            <a:off x="495300" y="2219527"/>
            <a:ext cx="2722820" cy="979647"/>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a:extLst>
              <a:ext uri="{FF2B5EF4-FFF2-40B4-BE49-F238E27FC236}">
                <a16:creationId xmlns:a16="http://schemas.microsoft.com/office/drawing/2014/main" id="{E9ABB8AC-3927-5E5B-EED0-566F5766C64C}"/>
              </a:ext>
            </a:extLst>
          </p:cNvPr>
          <p:cNvSpPr>
            <a:spLocks noGrp="1"/>
          </p:cNvSpPr>
          <p:nvPr userDrawn="1">
            <p:ph type="body" sz="quarter" idx="16"/>
          </p:nvPr>
        </p:nvSpPr>
        <p:spPr>
          <a:xfrm>
            <a:off x="495300" y="3199174"/>
            <a:ext cx="2722820" cy="1034201"/>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5">
            <a:extLst>
              <a:ext uri="{FF2B5EF4-FFF2-40B4-BE49-F238E27FC236}">
                <a16:creationId xmlns:a16="http://schemas.microsoft.com/office/drawing/2014/main" id="{BAED484E-80BA-8EE3-F6EF-1EF634D9A017}"/>
              </a:ext>
            </a:extLst>
          </p:cNvPr>
          <p:cNvSpPr>
            <a:spLocks noGrp="1"/>
          </p:cNvSpPr>
          <p:nvPr userDrawn="1">
            <p:ph type="body" sz="quarter" idx="17"/>
          </p:nvPr>
        </p:nvSpPr>
        <p:spPr>
          <a:xfrm>
            <a:off x="495300" y="4271875"/>
            <a:ext cx="2722820" cy="979647"/>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7558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bjective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1991-509D-83EF-8D87-CF75A14490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3AAE03-5F47-AF75-D9C3-3DC25B12BD88}"/>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BE647F5C-A961-3F54-1017-22E907D70EA2}"/>
              </a:ext>
            </a:extLst>
          </p:cNvPr>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5854F62A-2E9E-0CFA-0E0D-2BA8D3501018}"/>
              </a:ext>
            </a:extLst>
          </p:cNvPr>
          <p:cNvGrpSpPr>
            <a:grpSpLocks noChangeAspect="1"/>
          </p:cNvGrpSpPr>
          <p:nvPr userDrawn="1"/>
        </p:nvGrpSpPr>
        <p:grpSpPr>
          <a:xfrm>
            <a:off x="495300" y="2226724"/>
            <a:ext cx="3727928" cy="3017520"/>
            <a:chOff x="491328" y="2019078"/>
            <a:chExt cx="4597135" cy="3657599"/>
          </a:xfrm>
        </p:grpSpPr>
        <p:grpSp>
          <p:nvGrpSpPr>
            <p:cNvPr id="6" name="Group 5">
              <a:extLst>
                <a:ext uri="{FF2B5EF4-FFF2-40B4-BE49-F238E27FC236}">
                  <a16:creationId xmlns:a16="http://schemas.microsoft.com/office/drawing/2014/main" id="{D350D490-4604-4912-D7D0-8C23DE9191B8}"/>
                </a:ext>
              </a:extLst>
            </p:cNvPr>
            <p:cNvGrpSpPr/>
            <p:nvPr/>
          </p:nvGrpSpPr>
          <p:grpSpPr>
            <a:xfrm>
              <a:off x="491328" y="2019078"/>
              <a:ext cx="3657599" cy="3657599"/>
              <a:chOff x="4197780" y="2134783"/>
              <a:chExt cx="3657599" cy="3657599"/>
            </a:xfrm>
          </p:grpSpPr>
          <p:sp>
            <p:nvSpPr>
              <p:cNvPr id="18" name="Oval 17">
                <a:extLst>
                  <a:ext uri="{FF2B5EF4-FFF2-40B4-BE49-F238E27FC236}">
                    <a16:creationId xmlns:a16="http://schemas.microsoft.com/office/drawing/2014/main" id="{C2ACE5C9-FAA2-0AF6-5731-8FDB65852108}"/>
                  </a:ext>
                </a:extLst>
              </p:cNvPr>
              <p:cNvSpPr/>
              <p:nvPr/>
            </p:nvSpPr>
            <p:spPr>
              <a:xfrm>
                <a:off x="4197780" y="2134783"/>
                <a:ext cx="3657599" cy="3657599"/>
              </a:xfrm>
              <a:prstGeom prst="ellipse">
                <a:avLst/>
              </a:prstGeom>
              <a:solidFill>
                <a:schemeClr val="accent4"/>
              </a:solidFill>
              <a:ln>
                <a:solidFill>
                  <a:schemeClr val="accent4"/>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3B80A8-1D52-4421-1786-66784133539A}"/>
                  </a:ext>
                </a:extLst>
              </p:cNvPr>
              <p:cNvSpPr/>
              <p:nvPr/>
            </p:nvSpPr>
            <p:spPr>
              <a:xfrm>
                <a:off x="4566080" y="2496733"/>
                <a:ext cx="2926079" cy="292607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E440F-88A1-22A7-EA96-4286B7E70F45}"/>
                  </a:ext>
                </a:extLst>
              </p:cNvPr>
              <p:cNvSpPr/>
              <p:nvPr/>
            </p:nvSpPr>
            <p:spPr>
              <a:xfrm>
                <a:off x="4978830" y="2909483"/>
                <a:ext cx="2103120" cy="2103119"/>
              </a:xfrm>
              <a:prstGeom prst="ellipse">
                <a:avLst/>
              </a:prstGeom>
              <a:solidFill>
                <a:schemeClr val="accent4"/>
              </a:solidFill>
              <a:ln>
                <a:solidFill>
                  <a:schemeClr val="accent4"/>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93B2A7-36D9-B63A-203B-EADCC09C7706}"/>
                  </a:ext>
                </a:extLst>
              </p:cNvPr>
              <p:cNvSpPr/>
              <p:nvPr/>
            </p:nvSpPr>
            <p:spPr>
              <a:xfrm>
                <a:off x="5385230" y="3322233"/>
                <a:ext cx="1280159" cy="128015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C2C53B-7C70-5A73-53D4-5B7F8D46104A}"/>
                  </a:ext>
                </a:extLst>
              </p:cNvPr>
              <p:cNvSpPr/>
              <p:nvPr/>
            </p:nvSpPr>
            <p:spPr>
              <a:xfrm>
                <a:off x="5797980" y="3734983"/>
                <a:ext cx="454659" cy="454659"/>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F445DFE-0F06-4FA5-5817-DB2F645E7FD8}"/>
                </a:ext>
              </a:extLst>
            </p:cNvPr>
            <p:cNvGrpSpPr/>
            <p:nvPr/>
          </p:nvGrpSpPr>
          <p:grpSpPr>
            <a:xfrm rot="20817285">
              <a:off x="2334221" y="3278160"/>
              <a:ext cx="2754242" cy="451050"/>
              <a:chOff x="8902567" y="2293512"/>
              <a:chExt cx="2464185" cy="451050"/>
            </a:xfrm>
          </p:grpSpPr>
          <p:grpSp>
            <p:nvGrpSpPr>
              <p:cNvPr id="8" name="Group 7">
                <a:extLst>
                  <a:ext uri="{FF2B5EF4-FFF2-40B4-BE49-F238E27FC236}">
                    <a16:creationId xmlns:a16="http://schemas.microsoft.com/office/drawing/2014/main" id="{2262A141-F2EF-F734-0408-0E2C79B8A1F0}"/>
                  </a:ext>
                </a:extLst>
              </p:cNvPr>
              <p:cNvGrpSpPr/>
              <p:nvPr/>
            </p:nvGrpSpPr>
            <p:grpSpPr>
              <a:xfrm>
                <a:off x="8902567" y="2293512"/>
                <a:ext cx="2464185" cy="224641"/>
                <a:chOff x="8902567" y="2293512"/>
                <a:chExt cx="2464185" cy="224641"/>
              </a:xfrm>
            </p:grpSpPr>
            <p:grpSp>
              <p:nvGrpSpPr>
                <p:cNvPr id="14" name="Group 13">
                  <a:extLst>
                    <a:ext uri="{FF2B5EF4-FFF2-40B4-BE49-F238E27FC236}">
                      <a16:creationId xmlns:a16="http://schemas.microsoft.com/office/drawing/2014/main" id="{6F2D7B19-328B-FA30-E25D-9F6EEF37C9A2}"/>
                    </a:ext>
                  </a:extLst>
                </p:cNvPr>
                <p:cNvGrpSpPr/>
                <p:nvPr/>
              </p:nvGrpSpPr>
              <p:grpSpPr>
                <a:xfrm>
                  <a:off x="8902567" y="2444177"/>
                  <a:ext cx="2250944" cy="73976"/>
                  <a:chOff x="8902567" y="2444177"/>
                  <a:chExt cx="2250944" cy="73976"/>
                </a:xfrm>
              </p:grpSpPr>
              <p:sp>
                <p:nvSpPr>
                  <p:cNvPr id="16" name="Rectangle 15">
                    <a:extLst>
                      <a:ext uri="{FF2B5EF4-FFF2-40B4-BE49-F238E27FC236}">
                        <a16:creationId xmlns:a16="http://schemas.microsoft.com/office/drawing/2014/main" id="{C16392C8-C3EE-D028-F7F9-2C92363AF271}"/>
                      </a:ext>
                    </a:extLst>
                  </p:cNvPr>
                  <p:cNvSpPr/>
                  <p:nvPr/>
                </p:nvSpPr>
                <p:spPr>
                  <a:xfrm>
                    <a:off x="9014492" y="2445001"/>
                    <a:ext cx="2139019" cy="7315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8348915-9429-309C-0CE4-6FB46A6EE8C8}"/>
                      </a:ext>
                    </a:extLst>
                  </p:cNvPr>
                  <p:cNvSpPr/>
                  <p:nvPr/>
                </p:nvSpPr>
                <p:spPr>
                  <a:xfrm flipH="1">
                    <a:off x="8902567" y="2444177"/>
                    <a:ext cx="111925" cy="73152"/>
                  </a:xfrm>
                  <a:prstGeom prst="r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arallelogram 18">
                  <a:extLst>
                    <a:ext uri="{FF2B5EF4-FFF2-40B4-BE49-F238E27FC236}">
                      <a16:creationId xmlns:a16="http://schemas.microsoft.com/office/drawing/2014/main" id="{B99B0BE3-14E2-84D2-361A-9ACFDE89E5BF}"/>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1084C94-DED5-75EE-DDFF-83ED62BCD319}"/>
                  </a:ext>
                </a:extLst>
              </p:cNvPr>
              <p:cNvGrpSpPr/>
              <p:nvPr/>
            </p:nvGrpSpPr>
            <p:grpSpPr>
              <a:xfrm flipV="1">
                <a:off x="8902567" y="2520745"/>
                <a:ext cx="2464185" cy="223817"/>
                <a:chOff x="8902567" y="2293512"/>
                <a:chExt cx="2464185" cy="223817"/>
              </a:xfrm>
            </p:grpSpPr>
            <p:grpSp>
              <p:nvGrpSpPr>
                <p:cNvPr id="10" name="Group 9">
                  <a:extLst>
                    <a:ext uri="{FF2B5EF4-FFF2-40B4-BE49-F238E27FC236}">
                      <a16:creationId xmlns:a16="http://schemas.microsoft.com/office/drawing/2014/main" id="{BAC50B01-367F-F8F4-5B8C-AA8A874994EC}"/>
                    </a:ext>
                  </a:extLst>
                </p:cNvPr>
                <p:cNvGrpSpPr/>
                <p:nvPr/>
              </p:nvGrpSpPr>
              <p:grpSpPr>
                <a:xfrm>
                  <a:off x="8902567" y="2443039"/>
                  <a:ext cx="2250944" cy="74290"/>
                  <a:chOff x="8902567" y="2443039"/>
                  <a:chExt cx="2250944" cy="74290"/>
                </a:xfrm>
              </p:grpSpPr>
              <p:sp>
                <p:nvSpPr>
                  <p:cNvPr id="12" name="Rectangle 11">
                    <a:extLst>
                      <a:ext uri="{FF2B5EF4-FFF2-40B4-BE49-F238E27FC236}">
                        <a16:creationId xmlns:a16="http://schemas.microsoft.com/office/drawing/2014/main" id="{060929CD-C9C5-54EF-1115-0B5BBB3424A5}"/>
                      </a:ext>
                    </a:extLst>
                  </p:cNvPr>
                  <p:cNvSpPr/>
                  <p:nvPr/>
                </p:nvSpPr>
                <p:spPr>
                  <a:xfrm>
                    <a:off x="9014492" y="2443039"/>
                    <a:ext cx="2139019" cy="73152"/>
                  </a:xfrm>
                  <a:prstGeom prst="rect">
                    <a:avLst/>
                  </a:prstGeom>
                  <a:solidFill>
                    <a:schemeClr val="tx2">
                      <a:lumMod val="50000"/>
                    </a:schemeClr>
                  </a:solidFill>
                  <a:ln>
                    <a:solidFill>
                      <a:schemeClr val="tx2">
                        <a:lumMod val="50000"/>
                      </a:schemeClr>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F24FFA8-C742-CEF8-B45B-BF4120DB56AC}"/>
                      </a:ext>
                    </a:extLst>
                  </p:cNvPr>
                  <p:cNvSpPr/>
                  <p:nvPr/>
                </p:nvSpPr>
                <p:spPr>
                  <a:xfrm flipH="1">
                    <a:off x="8902567" y="2444177"/>
                    <a:ext cx="111925" cy="73152"/>
                  </a:xfrm>
                  <a:prstGeom prst="rtTriangle">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arallelogram 18">
                  <a:extLst>
                    <a:ext uri="{FF2B5EF4-FFF2-40B4-BE49-F238E27FC236}">
                      <a16:creationId xmlns:a16="http://schemas.microsoft.com/office/drawing/2014/main" id="{20D7FCF6-3949-955D-1D8C-96B62A96D2DD}"/>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 name="Text Placeholder 5">
            <a:extLst>
              <a:ext uri="{FF2B5EF4-FFF2-40B4-BE49-F238E27FC236}">
                <a16:creationId xmlns:a16="http://schemas.microsoft.com/office/drawing/2014/main" id="{18210764-F251-4873-0EED-D7A841A248D3}"/>
              </a:ext>
            </a:extLst>
          </p:cNvPr>
          <p:cNvSpPr>
            <a:spLocks noGrp="1"/>
          </p:cNvSpPr>
          <p:nvPr>
            <p:ph type="body" sz="quarter" idx="12"/>
          </p:nvPr>
        </p:nvSpPr>
        <p:spPr>
          <a:xfrm>
            <a:off x="4572000" y="1495689"/>
            <a:ext cx="71246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266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AC21-61BA-DE5F-E5E2-9B5A32C41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504AA60-9DB6-E098-63F4-DF57E3F4468D}"/>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379506B0-B2C2-F5A0-2F7D-B4FC80FB93EF}"/>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BBED29BD-A514-CD65-9213-98405FFB3088}"/>
              </a:ext>
            </a:extLst>
          </p:cNvPr>
          <p:cNvSpPr txBox="1"/>
          <p:nvPr userDrawn="1"/>
        </p:nvSpPr>
        <p:spPr>
          <a:xfrm>
            <a:off x="557707" y="1966134"/>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1"/>
                </a:solidFill>
                <a:effectLst/>
                <a:uLnTx/>
                <a:uFillTx/>
                <a:latin typeface="Impact" panose="020B0806030902050204" pitchFamily="34" charset="0"/>
              </a:rPr>
              <a:t>  </a:t>
            </a:r>
            <a:r>
              <a:rPr kumimoji="0" lang="en-US" sz="4400" b="1" i="0" u="none" strike="noStrike" kern="1200" cap="none" spc="0" normalizeH="0" baseline="0" noProof="0">
                <a:ln>
                  <a:noFill/>
                </a:ln>
                <a:solidFill>
                  <a:schemeClr val="accent2"/>
                </a:solidFill>
                <a:effectLst/>
                <a:uLnTx/>
                <a:uFillTx/>
                <a:latin typeface="Univers" panose="020B0503020202020204" pitchFamily="34" charset="0"/>
              </a:rPr>
              <a:t>1</a:t>
            </a:r>
          </a:p>
        </p:txBody>
      </p:sp>
      <p:sp>
        <p:nvSpPr>
          <p:cNvPr id="8" name="Freeform: Shape 7">
            <a:extLst>
              <a:ext uri="{FF2B5EF4-FFF2-40B4-BE49-F238E27FC236}">
                <a16:creationId xmlns:a16="http://schemas.microsoft.com/office/drawing/2014/main" id="{F64B72E1-C773-94A9-77B9-71579E5D0880}"/>
              </a:ext>
            </a:extLst>
          </p:cNvPr>
          <p:cNvSpPr/>
          <p:nvPr userDrawn="1"/>
        </p:nvSpPr>
        <p:spPr>
          <a:xfrm>
            <a:off x="557708" y="1473961"/>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9" name="TextBox 8">
            <a:extLst>
              <a:ext uri="{FF2B5EF4-FFF2-40B4-BE49-F238E27FC236}">
                <a16:creationId xmlns:a16="http://schemas.microsoft.com/office/drawing/2014/main" id="{4D590600-B133-FFF2-7B72-DFA0B4840F5D}"/>
              </a:ext>
            </a:extLst>
          </p:cNvPr>
          <p:cNvSpPr txBox="1"/>
          <p:nvPr userDrawn="1"/>
        </p:nvSpPr>
        <p:spPr>
          <a:xfrm>
            <a:off x="4366983" y="1966133"/>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4"/>
                </a:solidFill>
                <a:effectLst/>
                <a:uLnTx/>
                <a:uFillTx/>
                <a:latin typeface="Impact" panose="020B0806030902050204" pitchFamily="34" charset="0"/>
              </a:rPr>
              <a:t>  </a:t>
            </a:r>
            <a:r>
              <a:rPr lang="en-US" sz="4400" b="1">
                <a:solidFill>
                  <a:schemeClr val="accent4"/>
                </a:solidFill>
                <a:latin typeface="Univers" panose="020B0503020202020204" pitchFamily="34" charset="0"/>
              </a:rPr>
              <a:t>2</a:t>
            </a:r>
            <a:endParaRPr kumimoji="0" lang="en-US" sz="4400" b="1" i="0" u="none" strike="noStrike" kern="1200" cap="none" spc="0" normalizeH="0" baseline="0" noProof="0">
              <a:ln>
                <a:noFill/>
              </a:ln>
              <a:solidFill>
                <a:schemeClr val="accent4"/>
              </a:solidFill>
              <a:effectLst/>
              <a:uLnTx/>
              <a:uFillTx/>
              <a:latin typeface="Univers" panose="020B0503020202020204" pitchFamily="34" charset="0"/>
            </a:endParaRPr>
          </a:p>
        </p:txBody>
      </p:sp>
      <p:sp>
        <p:nvSpPr>
          <p:cNvPr id="10" name="Freeform: Shape 9">
            <a:extLst>
              <a:ext uri="{FF2B5EF4-FFF2-40B4-BE49-F238E27FC236}">
                <a16:creationId xmlns:a16="http://schemas.microsoft.com/office/drawing/2014/main" id="{84BB9771-7DDD-DC98-7E2F-B171E7D1B606}"/>
              </a:ext>
            </a:extLst>
          </p:cNvPr>
          <p:cNvSpPr/>
          <p:nvPr userDrawn="1"/>
        </p:nvSpPr>
        <p:spPr>
          <a:xfrm>
            <a:off x="4366984" y="1473960"/>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4">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11" name="TextBox 10">
            <a:extLst>
              <a:ext uri="{FF2B5EF4-FFF2-40B4-BE49-F238E27FC236}">
                <a16:creationId xmlns:a16="http://schemas.microsoft.com/office/drawing/2014/main" id="{7F561FC1-F118-6176-1CAD-69BEE9A3A0B1}"/>
              </a:ext>
            </a:extLst>
          </p:cNvPr>
          <p:cNvSpPr txBox="1"/>
          <p:nvPr userDrawn="1"/>
        </p:nvSpPr>
        <p:spPr>
          <a:xfrm>
            <a:off x="8176258" y="1966132"/>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5"/>
                </a:solidFill>
                <a:effectLst/>
                <a:uLnTx/>
                <a:uFillTx/>
                <a:latin typeface="Impact" panose="020B0806030902050204" pitchFamily="34" charset="0"/>
              </a:rPr>
              <a:t>  </a:t>
            </a:r>
            <a:r>
              <a:rPr lang="en-US" sz="4400" b="1">
                <a:solidFill>
                  <a:schemeClr val="accent5"/>
                </a:solidFill>
                <a:latin typeface="Univers" panose="020B0503020202020204" pitchFamily="34" charset="0"/>
              </a:rPr>
              <a:t>3</a:t>
            </a:r>
            <a:endParaRPr kumimoji="0" lang="en-US" sz="4400" b="1" i="0" u="none" strike="noStrike" kern="1200" cap="none" spc="0" normalizeH="0" baseline="0" noProof="0">
              <a:ln>
                <a:noFill/>
              </a:ln>
              <a:solidFill>
                <a:schemeClr val="accent5"/>
              </a:solidFill>
              <a:effectLst/>
              <a:uLnTx/>
              <a:uFillTx/>
              <a:latin typeface="Univers" panose="020B0503020202020204" pitchFamily="34" charset="0"/>
            </a:endParaRPr>
          </a:p>
        </p:txBody>
      </p:sp>
      <p:sp>
        <p:nvSpPr>
          <p:cNvPr id="12" name="Freeform: Shape 11">
            <a:extLst>
              <a:ext uri="{FF2B5EF4-FFF2-40B4-BE49-F238E27FC236}">
                <a16:creationId xmlns:a16="http://schemas.microsoft.com/office/drawing/2014/main" id="{14FED978-498A-3A3A-07F1-D02AF86BCF8F}"/>
              </a:ext>
            </a:extLst>
          </p:cNvPr>
          <p:cNvSpPr/>
          <p:nvPr userDrawn="1"/>
        </p:nvSpPr>
        <p:spPr>
          <a:xfrm>
            <a:off x="8176259" y="1473959"/>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5">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22" name="Text Placeholder 5">
            <a:extLst>
              <a:ext uri="{FF2B5EF4-FFF2-40B4-BE49-F238E27FC236}">
                <a16:creationId xmlns:a16="http://schemas.microsoft.com/office/drawing/2014/main" id="{D9C4385B-9D98-68F9-E091-57BBA371B68A}"/>
              </a:ext>
            </a:extLst>
          </p:cNvPr>
          <p:cNvSpPr>
            <a:spLocks noGrp="1"/>
          </p:cNvSpPr>
          <p:nvPr>
            <p:ph type="body" sz="quarter" idx="13"/>
          </p:nvPr>
        </p:nvSpPr>
        <p:spPr>
          <a:xfrm>
            <a:off x="778093" y="3286843"/>
            <a:ext cx="3103028" cy="2534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
            <a:extLst>
              <a:ext uri="{FF2B5EF4-FFF2-40B4-BE49-F238E27FC236}">
                <a16:creationId xmlns:a16="http://schemas.microsoft.com/office/drawing/2014/main" id="{E07E4D97-00AE-F944-4139-59CF55543040}"/>
              </a:ext>
            </a:extLst>
          </p:cNvPr>
          <p:cNvSpPr>
            <a:spLocks noGrp="1"/>
          </p:cNvSpPr>
          <p:nvPr>
            <p:ph type="body" sz="quarter" idx="14"/>
          </p:nvPr>
        </p:nvSpPr>
        <p:spPr>
          <a:xfrm>
            <a:off x="4578952" y="3286843"/>
            <a:ext cx="3103028" cy="25348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a:extLst>
              <a:ext uri="{FF2B5EF4-FFF2-40B4-BE49-F238E27FC236}">
                <a16:creationId xmlns:a16="http://schemas.microsoft.com/office/drawing/2014/main" id="{63AE05F8-A98A-9A2E-8117-E1E3DA514FF3}"/>
              </a:ext>
            </a:extLst>
          </p:cNvPr>
          <p:cNvSpPr>
            <a:spLocks noGrp="1"/>
          </p:cNvSpPr>
          <p:nvPr>
            <p:ph type="body" sz="quarter" idx="15"/>
          </p:nvPr>
        </p:nvSpPr>
        <p:spPr>
          <a:xfrm>
            <a:off x="8384964" y="3286843"/>
            <a:ext cx="3103028" cy="253483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6">
            <a:extLst>
              <a:ext uri="{FF2B5EF4-FFF2-40B4-BE49-F238E27FC236}">
                <a16:creationId xmlns:a16="http://schemas.microsoft.com/office/drawing/2014/main" id="{A8E01055-30C6-4566-D27E-FAE20EC523C4}"/>
              </a:ext>
            </a:extLst>
          </p:cNvPr>
          <p:cNvSpPr>
            <a:spLocks noGrp="1"/>
          </p:cNvSpPr>
          <p:nvPr>
            <p:ph type="body" sz="quarter" idx="16"/>
          </p:nvPr>
        </p:nvSpPr>
        <p:spPr>
          <a:xfrm>
            <a:off x="778093" y="2809253"/>
            <a:ext cx="3103028" cy="370839"/>
          </a:xfrm>
        </p:spPr>
        <p:txBody>
          <a:bodyPr/>
          <a:lstStyle>
            <a:lvl1pPr marL="0" indent="0" algn="ctr">
              <a:buNone/>
              <a:defRPr b="1">
                <a:solidFill>
                  <a:schemeClr val="accent2"/>
                </a:solidFill>
              </a:defRPr>
            </a:lvl1pPr>
          </a:lstStyle>
          <a:p>
            <a:pPr lvl="0"/>
            <a:r>
              <a:rPr lang="en-US"/>
              <a:t>Click to edit</a:t>
            </a:r>
          </a:p>
        </p:txBody>
      </p:sp>
      <p:sp>
        <p:nvSpPr>
          <p:cNvPr id="26" name="Text Placeholder 6">
            <a:extLst>
              <a:ext uri="{FF2B5EF4-FFF2-40B4-BE49-F238E27FC236}">
                <a16:creationId xmlns:a16="http://schemas.microsoft.com/office/drawing/2014/main" id="{3D0F7F72-247A-C8FD-DFB0-44E4C69E51A4}"/>
              </a:ext>
            </a:extLst>
          </p:cNvPr>
          <p:cNvSpPr>
            <a:spLocks noGrp="1"/>
          </p:cNvSpPr>
          <p:nvPr>
            <p:ph type="body" sz="quarter" idx="17"/>
          </p:nvPr>
        </p:nvSpPr>
        <p:spPr>
          <a:xfrm>
            <a:off x="4589113" y="2809253"/>
            <a:ext cx="3103028" cy="370839"/>
          </a:xfrm>
        </p:spPr>
        <p:txBody>
          <a:bodyPr/>
          <a:lstStyle>
            <a:lvl1pPr marL="0" indent="0" algn="ctr">
              <a:buNone/>
              <a:defRPr b="1">
                <a:solidFill>
                  <a:schemeClr val="accent4"/>
                </a:solidFill>
              </a:defRPr>
            </a:lvl1pPr>
          </a:lstStyle>
          <a:p>
            <a:pPr lvl="0"/>
            <a:r>
              <a:rPr lang="en-US"/>
              <a:t>Click to edit</a:t>
            </a:r>
          </a:p>
        </p:txBody>
      </p:sp>
      <p:sp>
        <p:nvSpPr>
          <p:cNvPr id="27" name="Text Placeholder 6">
            <a:extLst>
              <a:ext uri="{FF2B5EF4-FFF2-40B4-BE49-F238E27FC236}">
                <a16:creationId xmlns:a16="http://schemas.microsoft.com/office/drawing/2014/main" id="{E08A4553-A2C0-DB16-4615-62940A9F71CF}"/>
              </a:ext>
            </a:extLst>
          </p:cNvPr>
          <p:cNvSpPr>
            <a:spLocks noGrp="1"/>
          </p:cNvSpPr>
          <p:nvPr>
            <p:ph type="body" sz="quarter" idx="18"/>
          </p:nvPr>
        </p:nvSpPr>
        <p:spPr>
          <a:xfrm>
            <a:off x="8384964" y="2809253"/>
            <a:ext cx="3103028" cy="370839"/>
          </a:xfrm>
        </p:spPr>
        <p:txBody>
          <a:bodyPr/>
          <a:lstStyle>
            <a:lvl1pPr marL="0" indent="0" algn="ctr">
              <a:buNone/>
              <a:defRPr b="1">
                <a:solidFill>
                  <a:schemeClr val="accent5"/>
                </a:solidFill>
              </a:defRPr>
            </a:lvl1pPr>
          </a:lstStyle>
          <a:p>
            <a:pPr lvl="0"/>
            <a:r>
              <a:rPr lang="en-US"/>
              <a:t>Click to edit</a:t>
            </a:r>
          </a:p>
        </p:txBody>
      </p:sp>
    </p:spTree>
    <p:extLst>
      <p:ext uri="{BB962C8B-B14F-4D97-AF65-F5344CB8AC3E}">
        <p14:creationId xmlns:p14="http://schemas.microsoft.com/office/powerpoint/2010/main" val="397147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Bumper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1B81F-FBAF-2617-811D-940DF9FF7E79}"/>
              </a:ext>
            </a:extLst>
          </p:cNvPr>
          <p:cNvPicPr>
            <a:picLocks noChangeAspect="1"/>
          </p:cNvPicPr>
          <p:nvPr/>
        </p:nvPicPr>
        <p:blipFill>
          <a:blip r:embed="rId2"/>
          <a:srcRect/>
          <a:stretch/>
        </p:blipFill>
        <p:spPr>
          <a:xfrm>
            <a:off x="6351" y="-1"/>
            <a:ext cx="12179300" cy="6858000"/>
          </a:xfrm>
          <a:prstGeom prst="rect">
            <a:avLst/>
          </a:prstGeom>
        </p:spPr>
      </p:pic>
      <p:pic>
        <p:nvPicPr>
          <p:cNvPr id="9" name="Picture 8">
            <a:extLst>
              <a:ext uri="{FF2B5EF4-FFF2-40B4-BE49-F238E27FC236}">
                <a16:creationId xmlns:a16="http://schemas.microsoft.com/office/drawing/2014/main" id="{F539BAFB-709D-B153-E1F2-2109CC96276C}"/>
              </a:ext>
            </a:extLst>
          </p:cNvPr>
          <p:cNvPicPr>
            <a:picLocks/>
          </p:cNvPicPr>
          <p:nvPr/>
        </p:nvPicPr>
        <p:blipFill>
          <a:blip r:embed="rId3"/>
          <a:srcRect/>
          <a:stretch/>
        </p:blipFill>
        <p:spPr>
          <a:xfrm>
            <a:off x="4826"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hasCustomPrompt="1"/>
          </p:nvPr>
        </p:nvSpPr>
        <p:spPr>
          <a:xfrm>
            <a:off x="4889500" y="927099"/>
            <a:ext cx="5484586" cy="2197101"/>
          </a:xfrm>
        </p:spPr>
        <p:txBody>
          <a:bodyPr anchor="b"/>
          <a:lstStyle>
            <a:lvl1pPr algn="l">
              <a:lnSpc>
                <a:spcPct val="100000"/>
              </a:lnSpc>
              <a:defRPr sz="3600">
                <a:solidFill>
                  <a:schemeClr val="tx2"/>
                </a:solidFill>
              </a:defRPr>
            </a:lvl1pPr>
          </a:lstStyle>
          <a:p>
            <a:r>
              <a:rPr lang="en-US"/>
              <a:t>Click to edit Master title</a:t>
            </a:r>
            <a:br>
              <a:rPr lang="en-US"/>
            </a:br>
            <a:r>
              <a:rPr lang="en-US"/>
              <a:t>Click to edit Master title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4889500" y="3177722"/>
            <a:ext cx="5484586" cy="1155701"/>
          </a:xfrm>
        </p:spPr>
        <p:txBody>
          <a:bodyPr/>
          <a:lstStyle>
            <a:lvl1pPr marL="0" indent="0" algn="l">
              <a:buNone/>
              <a:defRPr sz="20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a:blip r:embed="rId2"/>
          <a:srcRect/>
          <a:stretch/>
        </p:blipFill>
        <p:spPr>
          <a:xfrm>
            <a:off x="6351" y="-1"/>
            <a:ext cx="121793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01275" y="5897960"/>
            <a:ext cx="1638299" cy="759303"/>
          </a:xfrm>
          <a:prstGeom prst="rect">
            <a:avLst/>
          </a:prstGeom>
        </p:spPr>
      </p:pic>
      <p:sp>
        <p:nvSpPr>
          <p:cNvPr id="10" name="TextBox 9">
            <a:extLst>
              <a:ext uri="{FF2B5EF4-FFF2-40B4-BE49-F238E27FC236}">
                <a16:creationId xmlns:a16="http://schemas.microsoft.com/office/drawing/2014/main" id="{0D75B826-6E7F-8F06-6BE7-98C2D8695CFB}"/>
              </a:ext>
            </a:extLst>
          </p:cNvPr>
          <p:cNvSpPr txBox="1"/>
          <p:nvPr userDrawn="1"/>
        </p:nvSpPr>
        <p:spPr>
          <a:xfrm>
            <a:off x="4103915" y="662193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spTree>
    <p:extLst>
      <p:ext uri="{BB962C8B-B14F-4D97-AF65-F5344CB8AC3E}">
        <p14:creationId xmlns:p14="http://schemas.microsoft.com/office/powerpoint/2010/main" val="11375946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B331-6500-0C7E-DC5F-F517A017F46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22F31C8-4278-1CAC-0324-6D5E64DC319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DE87BE1-7625-511A-D8E5-4BC7A1072946}"/>
              </a:ext>
            </a:extLst>
          </p:cNvPr>
          <p:cNvSpPr>
            <a:spLocks noGrp="1"/>
          </p:cNvSpPr>
          <p:nvPr>
            <p:ph type="ftr" sz="quarter" idx="11"/>
          </p:nvPr>
        </p:nvSpPr>
        <p:spPr/>
        <p:txBody>
          <a:bodyPr/>
          <a:lstStyle/>
          <a:p>
            <a:endParaRPr lang="en-US"/>
          </a:p>
        </p:txBody>
      </p:sp>
      <p:grpSp>
        <p:nvGrpSpPr>
          <p:cNvPr id="22" name="Group 21">
            <a:extLst>
              <a:ext uri="{FF2B5EF4-FFF2-40B4-BE49-F238E27FC236}">
                <a16:creationId xmlns:a16="http://schemas.microsoft.com/office/drawing/2014/main" id="{1DF4E26C-5520-6974-F700-F75686EA0B44}"/>
              </a:ext>
            </a:extLst>
          </p:cNvPr>
          <p:cNvGrpSpPr/>
          <p:nvPr userDrawn="1"/>
        </p:nvGrpSpPr>
        <p:grpSpPr>
          <a:xfrm>
            <a:off x="2675453" y="1455172"/>
            <a:ext cx="6769117" cy="4584384"/>
            <a:chOff x="2675453" y="1455172"/>
            <a:chExt cx="6769117" cy="4584384"/>
          </a:xfrm>
        </p:grpSpPr>
        <p:grpSp>
          <p:nvGrpSpPr>
            <p:cNvPr id="5" name="Group 4">
              <a:extLst>
                <a:ext uri="{FF2B5EF4-FFF2-40B4-BE49-F238E27FC236}">
                  <a16:creationId xmlns:a16="http://schemas.microsoft.com/office/drawing/2014/main" id="{DFA86E12-A449-E7BE-AAF2-EDFC2A2D01AC}"/>
                </a:ext>
              </a:extLst>
            </p:cNvPr>
            <p:cNvGrpSpPr/>
            <p:nvPr userDrawn="1"/>
          </p:nvGrpSpPr>
          <p:grpSpPr>
            <a:xfrm>
              <a:off x="2675453" y="1455172"/>
              <a:ext cx="6769117" cy="4584384"/>
              <a:chOff x="2675453" y="1455172"/>
              <a:chExt cx="6769117" cy="4584384"/>
            </a:xfrm>
            <a:effectLst>
              <a:outerShdw blurRad="88900" dist="38100" dir="2700000" sx="101000" sy="101000" algn="tl" rotWithShape="0">
                <a:prstClr val="black">
                  <a:alpha val="40000"/>
                </a:prstClr>
              </a:outerShdw>
            </a:effectLst>
          </p:grpSpPr>
          <p:sp>
            <p:nvSpPr>
              <p:cNvPr id="6" name="Freeform: Shape 5">
                <a:extLst>
                  <a:ext uri="{FF2B5EF4-FFF2-40B4-BE49-F238E27FC236}">
                    <a16:creationId xmlns:a16="http://schemas.microsoft.com/office/drawing/2014/main" id="{CCE909ED-F5B7-ABBF-D48B-5E4D59B0F91E}"/>
                  </a:ext>
                </a:extLst>
              </p:cNvPr>
              <p:cNvSpPr/>
              <p:nvPr/>
            </p:nvSpPr>
            <p:spPr>
              <a:xfrm rot="5400000">
                <a:off x="2675453" y="3662116"/>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7" name="Freeform: Shape 6">
                <a:extLst>
                  <a:ext uri="{FF2B5EF4-FFF2-40B4-BE49-F238E27FC236}">
                    <a16:creationId xmlns:a16="http://schemas.microsoft.com/office/drawing/2014/main" id="{CD052912-A38B-F90D-E1AC-23157B6E6790}"/>
                  </a:ext>
                </a:extLst>
              </p:cNvPr>
              <p:cNvSpPr/>
              <p:nvPr/>
            </p:nvSpPr>
            <p:spPr>
              <a:xfrm rot="16200000">
                <a:off x="4874713" y="3659867"/>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8" name="Freeform: Shape 7">
                <a:extLst>
                  <a:ext uri="{FF2B5EF4-FFF2-40B4-BE49-F238E27FC236}">
                    <a16:creationId xmlns:a16="http://schemas.microsoft.com/office/drawing/2014/main" id="{9D16EA84-6BA9-218E-E17C-905EA413602C}"/>
                  </a:ext>
                </a:extLst>
              </p:cNvPr>
              <p:cNvSpPr/>
              <p:nvPr/>
            </p:nvSpPr>
            <p:spPr>
              <a:xfrm rot="5400000">
                <a:off x="4874939" y="1466697"/>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9" name="Freeform: Shape 8">
                <a:extLst>
                  <a:ext uri="{FF2B5EF4-FFF2-40B4-BE49-F238E27FC236}">
                    <a16:creationId xmlns:a16="http://schemas.microsoft.com/office/drawing/2014/main" id="{87372E1D-0227-9D11-4934-EC78090352BC}"/>
                  </a:ext>
                </a:extLst>
              </p:cNvPr>
              <p:cNvSpPr/>
              <p:nvPr/>
            </p:nvSpPr>
            <p:spPr>
              <a:xfrm rot="16200000">
                <a:off x="7067130" y="1455172"/>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grpSp>
        <p:sp>
          <p:nvSpPr>
            <p:cNvPr id="10" name="Graphic 23" descr="Single gear with solid fill">
              <a:extLst>
                <a:ext uri="{FF2B5EF4-FFF2-40B4-BE49-F238E27FC236}">
                  <a16:creationId xmlns:a16="http://schemas.microsoft.com/office/drawing/2014/main" id="{4163B316-9B1C-6CE8-4F53-5289C2B1501C}"/>
                </a:ext>
              </a:extLst>
            </p:cNvPr>
            <p:cNvSpPr/>
            <p:nvPr userDrawn="1"/>
          </p:nvSpPr>
          <p:spPr>
            <a:xfrm>
              <a:off x="3119401" y="4108444"/>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1" name="Graphic 23" descr="Single gear with solid fill">
              <a:extLst>
                <a:ext uri="{FF2B5EF4-FFF2-40B4-BE49-F238E27FC236}">
                  <a16:creationId xmlns:a16="http://schemas.microsoft.com/office/drawing/2014/main" id="{B7BDA5C1-6AB0-3B2A-CA6D-79544B0D4D4E}"/>
                </a:ext>
              </a:extLst>
            </p:cNvPr>
            <p:cNvSpPr/>
            <p:nvPr userDrawn="1"/>
          </p:nvSpPr>
          <p:spPr>
            <a:xfrm>
              <a:off x="5314253" y="411011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162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2" name="Graphic 23" descr="Single gear with solid fill">
              <a:extLst>
                <a:ext uri="{FF2B5EF4-FFF2-40B4-BE49-F238E27FC236}">
                  <a16:creationId xmlns:a16="http://schemas.microsoft.com/office/drawing/2014/main" id="{BD0F0C76-E96D-431B-09F8-1188D9A325A6}"/>
                </a:ext>
              </a:extLst>
            </p:cNvPr>
            <p:cNvSpPr/>
            <p:nvPr userDrawn="1"/>
          </p:nvSpPr>
          <p:spPr>
            <a:xfrm>
              <a:off x="5315431" y="185435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108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3" name="Graphic 23" descr="Single gear with solid fill">
              <a:extLst>
                <a:ext uri="{FF2B5EF4-FFF2-40B4-BE49-F238E27FC236}">
                  <a16:creationId xmlns:a16="http://schemas.microsoft.com/office/drawing/2014/main" id="{E4820EFD-1C83-2E9A-31B1-23D3C54D7F93}"/>
                </a:ext>
              </a:extLst>
            </p:cNvPr>
            <p:cNvSpPr/>
            <p:nvPr userDrawn="1"/>
          </p:nvSpPr>
          <p:spPr>
            <a:xfrm>
              <a:off x="7510284" y="185435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54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grpSp>
      <p:sp>
        <p:nvSpPr>
          <p:cNvPr id="14" name="Text Placeholder 6">
            <a:extLst>
              <a:ext uri="{FF2B5EF4-FFF2-40B4-BE49-F238E27FC236}">
                <a16:creationId xmlns:a16="http://schemas.microsoft.com/office/drawing/2014/main" id="{062A7099-ECBF-D5DD-3A87-3BEA12703BBC}"/>
              </a:ext>
            </a:extLst>
          </p:cNvPr>
          <p:cNvSpPr>
            <a:spLocks noGrp="1"/>
          </p:cNvSpPr>
          <p:nvPr>
            <p:ph type="body" sz="quarter" idx="16"/>
          </p:nvPr>
        </p:nvSpPr>
        <p:spPr>
          <a:xfrm>
            <a:off x="1642959" y="1668933"/>
            <a:ext cx="3103028" cy="370839"/>
          </a:xfrm>
        </p:spPr>
        <p:txBody>
          <a:bodyPr/>
          <a:lstStyle>
            <a:lvl1pPr marL="0" indent="0" algn="ctr">
              <a:buNone/>
              <a:defRPr b="1">
                <a:solidFill>
                  <a:schemeClr val="accent2"/>
                </a:solidFill>
              </a:defRPr>
            </a:lvl1pPr>
          </a:lstStyle>
          <a:p>
            <a:pPr lvl="0"/>
            <a:r>
              <a:rPr lang="en-US"/>
              <a:t>Click to edit</a:t>
            </a:r>
          </a:p>
        </p:txBody>
      </p:sp>
      <p:sp>
        <p:nvSpPr>
          <p:cNvPr id="15" name="Text Placeholder 6">
            <a:extLst>
              <a:ext uri="{FF2B5EF4-FFF2-40B4-BE49-F238E27FC236}">
                <a16:creationId xmlns:a16="http://schemas.microsoft.com/office/drawing/2014/main" id="{8755F187-F243-8E84-AD91-20EE92DB1F72}"/>
              </a:ext>
            </a:extLst>
          </p:cNvPr>
          <p:cNvSpPr>
            <a:spLocks noGrp="1"/>
          </p:cNvSpPr>
          <p:nvPr>
            <p:ph type="body" sz="quarter" idx="17"/>
          </p:nvPr>
        </p:nvSpPr>
        <p:spPr>
          <a:xfrm>
            <a:off x="1642959" y="2075053"/>
            <a:ext cx="3103028" cy="1353947"/>
          </a:xfrm>
        </p:spPr>
        <p:txBody>
          <a:bodyPr/>
          <a:lstStyle>
            <a:lvl1pPr marL="0" indent="0" algn="r">
              <a:buNone/>
              <a:defRPr b="0">
                <a:solidFill>
                  <a:schemeClr val="tx1"/>
                </a:solidFill>
              </a:defRPr>
            </a:lvl1pPr>
          </a:lstStyle>
          <a:p>
            <a:pPr lvl="0"/>
            <a:r>
              <a:rPr lang="en-US"/>
              <a:t>Click to edit</a:t>
            </a:r>
          </a:p>
        </p:txBody>
      </p:sp>
      <p:sp>
        <p:nvSpPr>
          <p:cNvPr id="16" name="Text Placeholder 6">
            <a:extLst>
              <a:ext uri="{FF2B5EF4-FFF2-40B4-BE49-F238E27FC236}">
                <a16:creationId xmlns:a16="http://schemas.microsoft.com/office/drawing/2014/main" id="{34706A7A-2C3F-7B06-871E-CD92E1E0AB13}"/>
              </a:ext>
            </a:extLst>
          </p:cNvPr>
          <p:cNvSpPr>
            <a:spLocks noGrp="1"/>
          </p:cNvSpPr>
          <p:nvPr>
            <p:ph type="body" sz="quarter" idx="18"/>
          </p:nvPr>
        </p:nvSpPr>
        <p:spPr>
          <a:xfrm>
            <a:off x="292133" y="3829070"/>
            <a:ext cx="2251614" cy="730047"/>
          </a:xfrm>
        </p:spPr>
        <p:txBody>
          <a:bodyPr/>
          <a:lstStyle>
            <a:lvl1pPr marL="0" indent="0" algn="ctr">
              <a:buNone/>
              <a:defRPr b="1">
                <a:solidFill>
                  <a:schemeClr val="accent4"/>
                </a:solidFill>
              </a:defRPr>
            </a:lvl1pPr>
          </a:lstStyle>
          <a:p>
            <a:pPr lvl="0"/>
            <a:r>
              <a:rPr lang="en-US"/>
              <a:t>Click to edit</a:t>
            </a:r>
          </a:p>
        </p:txBody>
      </p:sp>
      <p:sp>
        <p:nvSpPr>
          <p:cNvPr id="17" name="Text Placeholder 6">
            <a:extLst>
              <a:ext uri="{FF2B5EF4-FFF2-40B4-BE49-F238E27FC236}">
                <a16:creationId xmlns:a16="http://schemas.microsoft.com/office/drawing/2014/main" id="{957BA716-AE27-DA34-B550-6BB7FC039FDD}"/>
              </a:ext>
            </a:extLst>
          </p:cNvPr>
          <p:cNvSpPr>
            <a:spLocks noGrp="1"/>
          </p:cNvSpPr>
          <p:nvPr>
            <p:ph type="body" sz="quarter" idx="19"/>
          </p:nvPr>
        </p:nvSpPr>
        <p:spPr>
          <a:xfrm>
            <a:off x="292133" y="4561367"/>
            <a:ext cx="2251614" cy="1475940"/>
          </a:xfrm>
        </p:spPr>
        <p:txBody>
          <a:bodyPr/>
          <a:lstStyle>
            <a:lvl1pPr marL="0" indent="0" algn="r">
              <a:buNone/>
              <a:defRPr b="0">
                <a:solidFill>
                  <a:schemeClr val="tx1"/>
                </a:solidFill>
              </a:defRPr>
            </a:lvl1pPr>
          </a:lstStyle>
          <a:p>
            <a:pPr lvl="0"/>
            <a:r>
              <a:rPr lang="en-US"/>
              <a:t>Click to edit</a:t>
            </a:r>
          </a:p>
        </p:txBody>
      </p:sp>
      <p:sp>
        <p:nvSpPr>
          <p:cNvPr id="18" name="Text Placeholder 6">
            <a:extLst>
              <a:ext uri="{FF2B5EF4-FFF2-40B4-BE49-F238E27FC236}">
                <a16:creationId xmlns:a16="http://schemas.microsoft.com/office/drawing/2014/main" id="{53ADC3E8-FE98-B8D2-E0FC-07E9F4A0D9D1}"/>
              </a:ext>
            </a:extLst>
          </p:cNvPr>
          <p:cNvSpPr>
            <a:spLocks noGrp="1"/>
          </p:cNvSpPr>
          <p:nvPr>
            <p:ph type="body" sz="quarter" idx="20"/>
          </p:nvPr>
        </p:nvSpPr>
        <p:spPr>
          <a:xfrm>
            <a:off x="9599166" y="1483029"/>
            <a:ext cx="2251614" cy="730047"/>
          </a:xfrm>
        </p:spPr>
        <p:txBody>
          <a:bodyPr/>
          <a:lstStyle>
            <a:lvl1pPr marL="0" indent="0" algn="ctr">
              <a:buNone/>
              <a:defRPr b="1">
                <a:solidFill>
                  <a:schemeClr val="accent4"/>
                </a:solidFill>
              </a:defRPr>
            </a:lvl1pPr>
          </a:lstStyle>
          <a:p>
            <a:pPr lvl="0"/>
            <a:r>
              <a:rPr lang="en-US"/>
              <a:t>Click to edit</a:t>
            </a:r>
          </a:p>
        </p:txBody>
      </p:sp>
      <p:sp>
        <p:nvSpPr>
          <p:cNvPr id="19" name="Text Placeholder 6">
            <a:extLst>
              <a:ext uri="{FF2B5EF4-FFF2-40B4-BE49-F238E27FC236}">
                <a16:creationId xmlns:a16="http://schemas.microsoft.com/office/drawing/2014/main" id="{DE122696-66FC-497F-3DD5-1A8B64223E7A}"/>
              </a:ext>
            </a:extLst>
          </p:cNvPr>
          <p:cNvSpPr>
            <a:spLocks noGrp="1"/>
          </p:cNvSpPr>
          <p:nvPr>
            <p:ph type="body" sz="quarter" idx="21"/>
          </p:nvPr>
        </p:nvSpPr>
        <p:spPr>
          <a:xfrm>
            <a:off x="9599166" y="2215326"/>
            <a:ext cx="2251614" cy="1475940"/>
          </a:xfrm>
        </p:spPr>
        <p:txBody>
          <a:bodyPr/>
          <a:lstStyle>
            <a:lvl1pPr marL="0" indent="0" algn="l">
              <a:buNone/>
              <a:defRPr b="0">
                <a:solidFill>
                  <a:schemeClr val="tx1"/>
                </a:solidFill>
              </a:defRPr>
            </a:lvl1pPr>
          </a:lstStyle>
          <a:p>
            <a:pPr lvl="0"/>
            <a:r>
              <a:rPr lang="en-US"/>
              <a:t>Click to edit</a:t>
            </a:r>
          </a:p>
        </p:txBody>
      </p:sp>
      <p:sp>
        <p:nvSpPr>
          <p:cNvPr id="20" name="Text Placeholder 6">
            <a:extLst>
              <a:ext uri="{FF2B5EF4-FFF2-40B4-BE49-F238E27FC236}">
                <a16:creationId xmlns:a16="http://schemas.microsoft.com/office/drawing/2014/main" id="{67F6E954-5FFD-D279-1898-7283341BF63F}"/>
              </a:ext>
            </a:extLst>
          </p:cNvPr>
          <p:cNvSpPr>
            <a:spLocks noGrp="1"/>
          </p:cNvSpPr>
          <p:nvPr>
            <p:ph type="body" sz="quarter" idx="22"/>
          </p:nvPr>
        </p:nvSpPr>
        <p:spPr>
          <a:xfrm>
            <a:off x="7418771" y="4148776"/>
            <a:ext cx="3103028" cy="370839"/>
          </a:xfrm>
        </p:spPr>
        <p:txBody>
          <a:bodyPr/>
          <a:lstStyle>
            <a:lvl1pPr marL="0" indent="0" algn="ctr">
              <a:buNone/>
              <a:defRPr b="1">
                <a:solidFill>
                  <a:schemeClr val="accent2"/>
                </a:solidFill>
              </a:defRPr>
            </a:lvl1pPr>
          </a:lstStyle>
          <a:p>
            <a:pPr lvl="0"/>
            <a:r>
              <a:rPr lang="en-US"/>
              <a:t>Click to edit</a:t>
            </a:r>
          </a:p>
        </p:txBody>
      </p:sp>
      <p:sp>
        <p:nvSpPr>
          <p:cNvPr id="21" name="Text Placeholder 6">
            <a:extLst>
              <a:ext uri="{FF2B5EF4-FFF2-40B4-BE49-F238E27FC236}">
                <a16:creationId xmlns:a16="http://schemas.microsoft.com/office/drawing/2014/main" id="{91DD8E2E-7394-A510-FE59-A0440BA135CB}"/>
              </a:ext>
            </a:extLst>
          </p:cNvPr>
          <p:cNvSpPr>
            <a:spLocks noGrp="1"/>
          </p:cNvSpPr>
          <p:nvPr>
            <p:ph type="body" sz="quarter" idx="23"/>
          </p:nvPr>
        </p:nvSpPr>
        <p:spPr>
          <a:xfrm>
            <a:off x="7418771" y="4554896"/>
            <a:ext cx="3103028" cy="1353947"/>
          </a:xfrm>
        </p:spPr>
        <p:txBody>
          <a:bodyPr/>
          <a:lstStyle>
            <a:lvl1pPr marL="0" indent="0" algn="l">
              <a:buNone/>
              <a:defRPr b="0">
                <a:solidFill>
                  <a:schemeClr val="tx1"/>
                </a:solidFill>
              </a:defRPr>
            </a:lvl1pPr>
          </a:lstStyle>
          <a:p>
            <a:pPr lvl="0"/>
            <a:r>
              <a:rPr lang="en-US"/>
              <a:t>Click to edit</a:t>
            </a:r>
          </a:p>
        </p:txBody>
      </p:sp>
    </p:spTree>
    <p:extLst>
      <p:ext uri="{BB962C8B-B14F-4D97-AF65-F5344CB8AC3E}">
        <p14:creationId xmlns:p14="http://schemas.microsoft.com/office/powerpoint/2010/main" val="7662672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ll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69BF-7AFA-2454-294C-E9F18397FAB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1804C64-3941-1151-9D56-BEF140DFD60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AA51D068-F9B7-AAC7-E529-258FA4A42EF8}"/>
              </a:ext>
            </a:extLst>
          </p:cNvPr>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20C01C42-C6D6-66AC-6434-03A477A122C2}"/>
              </a:ext>
            </a:extLst>
          </p:cNvPr>
          <p:cNvGrpSpPr>
            <a:grpSpLocks noChangeAspect="1"/>
          </p:cNvGrpSpPr>
          <p:nvPr userDrawn="1"/>
        </p:nvGrpSpPr>
        <p:grpSpPr>
          <a:xfrm>
            <a:off x="3774007" y="1495689"/>
            <a:ext cx="4643983" cy="4572000"/>
            <a:chOff x="3204836" y="205978"/>
            <a:chExt cx="6334432" cy="6236247"/>
          </a:xfrm>
          <a:effectLst>
            <a:outerShdw blurRad="127000" dist="152400" dir="2700000" algn="tl" rotWithShape="0">
              <a:prstClr val="black">
                <a:alpha val="40000"/>
              </a:prstClr>
            </a:outerShdw>
          </a:effectLst>
        </p:grpSpPr>
        <p:sp>
          <p:nvSpPr>
            <p:cNvPr id="6" name="Freeform: Shape 5">
              <a:extLst>
                <a:ext uri="{FF2B5EF4-FFF2-40B4-BE49-F238E27FC236}">
                  <a16:creationId xmlns:a16="http://schemas.microsoft.com/office/drawing/2014/main" id="{EF9143DE-F210-4DFE-1C68-0116FE0871A5}"/>
                </a:ext>
              </a:extLst>
            </p:cNvPr>
            <p:cNvSpPr/>
            <p:nvPr/>
          </p:nvSpPr>
          <p:spPr>
            <a:xfrm rot="5400000">
              <a:off x="5181601" y="220960"/>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rgbClr val="0A1220"/>
            </a:solidFill>
            <a:ln>
              <a:noFill/>
            </a:ln>
            <a:effectLst>
              <a:outerShdw blurRad="88900" dist="88900" dir="8100000" sx="102000" sy="102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2C6C7E6B-55C1-B8F0-71FF-6F3B77BA71DE}"/>
                </a:ext>
              </a:extLst>
            </p:cNvPr>
            <p:cNvSpPr/>
            <p:nvPr/>
          </p:nvSpPr>
          <p:spPr>
            <a:xfrm rot="8064857">
              <a:off x="6396151" y="890749"/>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50000"/>
              </a:schemeClr>
            </a:solidFill>
            <a:ln>
              <a:noFill/>
            </a:ln>
            <a:effectLst>
              <a:outerShdw blurRad="88900" dist="88900" dir="10800000" sx="102000" sy="102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54561D93-F749-E3DE-7941-0DAA27362C26}"/>
                </a:ext>
              </a:extLst>
            </p:cNvPr>
            <p:cNvSpPr/>
            <p:nvPr/>
          </p:nvSpPr>
          <p:spPr>
            <a:xfrm rot="10800000">
              <a:off x="6796068" y="2150238"/>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75000"/>
              </a:schemeClr>
            </a:solidFill>
            <a:ln>
              <a:noFill/>
            </a:ln>
            <a:effectLst>
              <a:outerShdw blurRad="88900" dist="88900" dir="13500000" sx="102000" sy="102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8834C1B9-214E-7DA5-A7CA-C43D06FA0976}"/>
                </a:ext>
              </a:extLst>
            </p:cNvPr>
            <p:cNvSpPr/>
            <p:nvPr/>
          </p:nvSpPr>
          <p:spPr>
            <a:xfrm rot="13545479">
              <a:off x="6079234" y="3365961"/>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solidFill>
            <a:ln>
              <a:noFill/>
            </a:ln>
            <a:effectLst>
              <a:outerShdw blurRad="88900" dist="88900" dir="16200000" sx="102000" sy="102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51F6F93-D94C-CA6F-53F9-264009E6427B}"/>
                </a:ext>
              </a:extLst>
            </p:cNvPr>
            <p:cNvSpPr/>
            <p:nvPr/>
          </p:nvSpPr>
          <p:spPr>
            <a:xfrm rot="16200000">
              <a:off x="4696959" y="3714007"/>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60000"/>
                <a:lumOff val="40000"/>
              </a:schemeClr>
            </a:solidFill>
            <a:ln>
              <a:noFill/>
            </a:ln>
            <a:effectLst>
              <a:outerShdw blurRad="88900" dist="88900" dir="18900000" sx="102000" sy="102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BEA9B21-029C-D0B3-2D0E-4D382B7D49E4}"/>
                </a:ext>
              </a:extLst>
            </p:cNvPr>
            <p:cNvSpPr/>
            <p:nvPr/>
          </p:nvSpPr>
          <p:spPr>
            <a:xfrm rot="18895326">
              <a:off x="3573402" y="3137370"/>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40000"/>
                <a:lumOff val="60000"/>
              </a:schemeClr>
            </a:solidFill>
            <a:ln>
              <a:noFill/>
            </a:ln>
            <a:effectLst>
              <a:outerShdw blurRad="88900" dist="889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236622-E43F-A95C-8DDC-B67A5E68BB58}"/>
                </a:ext>
              </a:extLst>
            </p:cNvPr>
            <p:cNvSpPr/>
            <p:nvPr/>
          </p:nvSpPr>
          <p:spPr>
            <a:xfrm>
              <a:off x="3204836" y="1731959"/>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20000"/>
                <a:lumOff val="80000"/>
              </a:schemeClr>
            </a:solidFill>
            <a:ln>
              <a:noFill/>
            </a:ln>
            <a:effectLst>
              <a:outerShdw blurRad="88900" dist="889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C36399FD-46FE-588C-23BC-25A3B03CC2E7}"/>
              </a:ext>
            </a:extLst>
          </p:cNvPr>
          <p:cNvGrpSpPr/>
          <p:nvPr userDrawn="1"/>
        </p:nvGrpSpPr>
        <p:grpSpPr>
          <a:xfrm>
            <a:off x="3135572" y="1977775"/>
            <a:ext cx="463942" cy="3875796"/>
            <a:chOff x="2553239" y="2158151"/>
            <a:chExt cx="375575" cy="3806814"/>
          </a:xfrm>
        </p:grpSpPr>
        <p:sp>
          <p:nvSpPr>
            <p:cNvPr id="17" name="TextBox 16">
              <a:extLst>
                <a:ext uri="{FF2B5EF4-FFF2-40B4-BE49-F238E27FC236}">
                  <a16:creationId xmlns:a16="http://schemas.microsoft.com/office/drawing/2014/main" id="{F04DCE50-0598-5F55-1E9C-3726ABF84C72}"/>
                </a:ext>
              </a:extLst>
            </p:cNvPr>
            <p:cNvSpPr txBox="1"/>
            <p:nvPr/>
          </p:nvSpPr>
          <p:spPr>
            <a:xfrm>
              <a:off x="2567786" y="2158151"/>
              <a:ext cx="336770"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1</a:t>
              </a:r>
            </a:p>
          </p:txBody>
        </p:sp>
        <p:sp>
          <p:nvSpPr>
            <p:cNvPr id="18" name="TextBox 17">
              <a:extLst>
                <a:ext uri="{FF2B5EF4-FFF2-40B4-BE49-F238E27FC236}">
                  <a16:creationId xmlns:a16="http://schemas.microsoft.com/office/drawing/2014/main" id="{AC1505E0-986F-2DFC-D13A-078820F20625}"/>
                </a:ext>
              </a:extLst>
            </p:cNvPr>
            <p:cNvSpPr txBox="1"/>
            <p:nvPr/>
          </p:nvSpPr>
          <p:spPr>
            <a:xfrm>
              <a:off x="2563002" y="3683685"/>
              <a:ext cx="365812"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2</a:t>
              </a:r>
            </a:p>
          </p:txBody>
        </p:sp>
        <p:sp>
          <p:nvSpPr>
            <p:cNvPr id="19" name="TextBox 18">
              <a:extLst>
                <a:ext uri="{FF2B5EF4-FFF2-40B4-BE49-F238E27FC236}">
                  <a16:creationId xmlns:a16="http://schemas.microsoft.com/office/drawing/2014/main" id="{32ABBFD6-0356-916C-2E93-E562B0CB7BE1}"/>
                </a:ext>
              </a:extLst>
            </p:cNvPr>
            <p:cNvSpPr txBox="1"/>
            <p:nvPr/>
          </p:nvSpPr>
          <p:spPr>
            <a:xfrm>
              <a:off x="2553239" y="5209219"/>
              <a:ext cx="365812"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3</a:t>
              </a:r>
            </a:p>
          </p:txBody>
        </p:sp>
      </p:grpSp>
      <p:grpSp>
        <p:nvGrpSpPr>
          <p:cNvPr id="20" name="Group 19">
            <a:extLst>
              <a:ext uri="{FF2B5EF4-FFF2-40B4-BE49-F238E27FC236}">
                <a16:creationId xmlns:a16="http://schemas.microsoft.com/office/drawing/2014/main" id="{BFE182B0-2A96-AFAC-3F66-11419D10C8FE}"/>
              </a:ext>
            </a:extLst>
          </p:cNvPr>
          <p:cNvGrpSpPr/>
          <p:nvPr userDrawn="1"/>
        </p:nvGrpSpPr>
        <p:grpSpPr>
          <a:xfrm>
            <a:off x="8679292" y="1144792"/>
            <a:ext cx="496593" cy="4814700"/>
            <a:chOff x="9553348" y="1144792"/>
            <a:chExt cx="361690" cy="4814700"/>
          </a:xfrm>
        </p:grpSpPr>
        <p:sp>
          <p:nvSpPr>
            <p:cNvPr id="24" name="TextBox 23">
              <a:extLst>
                <a:ext uri="{FF2B5EF4-FFF2-40B4-BE49-F238E27FC236}">
                  <a16:creationId xmlns:a16="http://schemas.microsoft.com/office/drawing/2014/main" id="{EA6D56D0-98AE-97BE-10DB-E5D0770C4C58}"/>
                </a:ext>
              </a:extLst>
            </p:cNvPr>
            <p:cNvSpPr txBox="1"/>
            <p:nvPr/>
          </p:nvSpPr>
          <p:spPr>
            <a:xfrm>
              <a:off x="9553348" y="5190051"/>
              <a:ext cx="361690"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4</a:t>
              </a:r>
            </a:p>
          </p:txBody>
        </p:sp>
        <p:sp>
          <p:nvSpPr>
            <p:cNvPr id="25" name="TextBox 24">
              <a:extLst>
                <a:ext uri="{FF2B5EF4-FFF2-40B4-BE49-F238E27FC236}">
                  <a16:creationId xmlns:a16="http://schemas.microsoft.com/office/drawing/2014/main" id="{2C801819-EBB9-5110-0B98-9B45471ED247}"/>
                </a:ext>
              </a:extLst>
            </p:cNvPr>
            <p:cNvSpPr txBox="1"/>
            <p:nvPr/>
          </p:nvSpPr>
          <p:spPr>
            <a:xfrm>
              <a:off x="9553349" y="384163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5</a:t>
              </a:r>
            </a:p>
          </p:txBody>
        </p:sp>
        <p:sp>
          <p:nvSpPr>
            <p:cNvPr id="26" name="TextBox 25">
              <a:extLst>
                <a:ext uri="{FF2B5EF4-FFF2-40B4-BE49-F238E27FC236}">
                  <a16:creationId xmlns:a16="http://schemas.microsoft.com/office/drawing/2014/main" id="{C9FD6242-282A-F3E6-664A-AADF163F5939}"/>
                </a:ext>
              </a:extLst>
            </p:cNvPr>
            <p:cNvSpPr txBox="1"/>
            <p:nvPr/>
          </p:nvSpPr>
          <p:spPr>
            <a:xfrm>
              <a:off x="9553349" y="249321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6</a:t>
              </a:r>
            </a:p>
          </p:txBody>
        </p:sp>
        <p:sp>
          <p:nvSpPr>
            <p:cNvPr id="27" name="TextBox 26">
              <a:extLst>
                <a:ext uri="{FF2B5EF4-FFF2-40B4-BE49-F238E27FC236}">
                  <a16:creationId xmlns:a16="http://schemas.microsoft.com/office/drawing/2014/main" id="{00E0DBEF-1AFD-CB6D-1FD4-2B44FA0D9CD7}"/>
                </a:ext>
              </a:extLst>
            </p:cNvPr>
            <p:cNvSpPr txBox="1"/>
            <p:nvPr/>
          </p:nvSpPr>
          <p:spPr>
            <a:xfrm>
              <a:off x="9553348" y="114479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7</a:t>
              </a:r>
            </a:p>
          </p:txBody>
        </p:sp>
      </p:grpSp>
      <p:sp>
        <p:nvSpPr>
          <p:cNvPr id="29" name="Text Placeholder 6">
            <a:extLst>
              <a:ext uri="{FF2B5EF4-FFF2-40B4-BE49-F238E27FC236}">
                <a16:creationId xmlns:a16="http://schemas.microsoft.com/office/drawing/2014/main" id="{5C9BE862-48C8-56C1-BFDC-5AF9AEAF67D8}"/>
              </a:ext>
            </a:extLst>
          </p:cNvPr>
          <p:cNvSpPr>
            <a:spLocks noGrp="1"/>
          </p:cNvSpPr>
          <p:nvPr>
            <p:ph type="body" sz="quarter" idx="17"/>
          </p:nvPr>
        </p:nvSpPr>
        <p:spPr>
          <a:xfrm>
            <a:off x="387685" y="1685521"/>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0" name="Text Placeholder 6">
            <a:extLst>
              <a:ext uri="{FF2B5EF4-FFF2-40B4-BE49-F238E27FC236}">
                <a16:creationId xmlns:a16="http://schemas.microsoft.com/office/drawing/2014/main" id="{4C67A7D1-CB64-2B4F-2758-11EBF5BA452E}"/>
              </a:ext>
            </a:extLst>
          </p:cNvPr>
          <p:cNvSpPr>
            <a:spLocks noGrp="1"/>
          </p:cNvSpPr>
          <p:nvPr>
            <p:ph type="body" sz="quarter" idx="18"/>
          </p:nvPr>
        </p:nvSpPr>
        <p:spPr>
          <a:xfrm>
            <a:off x="407566" y="3242399"/>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1" name="Text Placeholder 6">
            <a:extLst>
              <a:ext uri="{FF2B5EF4-FFF2-40B4-BE49-F238E27FC236}">
                <a16:creationId xmlns:a16="http://schemas.microsoft.com/office/drawing/2014/main" id="{1144A748-0401-57EE-19F0-15CC69B4AA6E}"/>
              </a:ext>
            </a:extLst>
          </p:cNvPr>
          <p:cNvSpPr>
            <a:spLocks noGrp="1"/>
          </p:cNvSpPr>
          <p:nvPr>
            <p:ph type="body" sz="quarter" idx="19"/>
          </p:nvPr>
        </p:nvSpPr>
        <p:spPr>
          <a:xfrm>
            <a:off x="407566" y="4797932"/>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2" name="Text Placeholder 6">
            <a:extLst>
              <a:ext uri="{FF2B5EF4-FFF2-40B4-BE49-F238E27FC236}">
                <a16:creationId xmlns:a16="http://schemas.microsoft.com/office/drawing/2014/main" id="{A4421C22-340A-E1F5-84E8-CD5FD1069D59}"/>
              </a:ext>
            </a:extLst>
          </p:cNvPr>
          <p:cNvSpPr>
            <a:spLocks noGrp="1"/>
          </p:cNvSpPr>
          <p:nvPr>
            <p:ph type="body" sz="quarter" idx="20"/>
          </p:nvPr>
        </p:nvSpPr>
        <p:spPr>
          <a:xfrm>
            <a:off x="9282221" y="841628"/>
            <a:ext cx="2692909" cy="1179576"/>
          </a:xfrm>
        </p:spPr>
        <p:txBody>
          <a:bodyPr anchor="ctr" anchorCtr="0"/>
          <a:lstStyle>
            <a:lvl1pPr marL="0" indent="0" algn="l">
              <a:buNone/>
              <a:defRPr b="0">
                <a:solidFill>
                  <a:schemeClr val="tx1"/>
                </a:solidFill>
              </a:defRPr>
            </a:lvl1pPr>
          </a:lstStyle>
          <a:p>
            <a:pPr lvl="0"/>
            <a:r>
              <a:rPr lang="en-US"/>
              <a:t>Click to edit</a:t>
            </a:r>
          </a:p>
        </p:txBody>
      </p:sp>
      <p:sp>
        <p:nvSpPr>
          <p:cNvPr id="33" name="Text Placeholder 6">
            <a:extLst>
              <a:ext uri="{FF2B5EF4-FFF2-40B4-BE49-F238E27FC236}">
                <a16:creationId xmlns:a16="http://schemas.microsoft.com/office/drawing/2014/main" id="{C999FDCB-0490-71BA-4BE2-89DB75C7919B}"/>
              </a:ext>
            </a:extLst>
          </p:cNvPr>
          <p:cNvSpPr>
            <a:spLocks noGrp="1"/>
          </p:cNvSpPr>
          <p:nvPr>
            <p:ph type="body" sz="quarter" idx="21"/>
          </p:nvPr>
        </p:nvSpPr>
        <p:spPr>
          <a:xfrm>
            <a:off x="9282221" y="2156591"/>
            <a:ext cx="2692909" cy="1180760"/>
          </a:xfrm>
        </p:spPr>
        <p:txBody>
          <a:bodyPr anchor="ctr" anchorCtr="0"/>
          <a:lstStyle>
            <a:lvl1pPr marL="0" indent="0" algn="l">
              <a:buNone/>
              <a:defRPr b="0">
                <a:solidFill>
                  <a:schemeClr val="tx1"/>
                </a:solidFill>
              </a:defRPr>
            </a:lvl1pPr>
          </a:lstStyle>
          <a:p>
            <a:pPr lvl="0"/>
            <a:r>
              <a:rPr lang="en-US"/>
              <a:t>Click to edit</a:t>
            </a:r>
          </a:p>
        </p:txBody>
      </p:sp>
      <p:sp>
        <p:nvSpPr>
          <p:cNvPr id="34" name="Text Placeholder 6">
            <a:extLst>
              <a:ext uri="{FF2B5EF4-FFF2-40B4-BE49-F238E27FC236}">
                <a16:creationId xmlns:a16="http://schemas.microsoft.com/office/drawing/2014/main" id="{1FC98257-3F58-93DD-9425-A24BB92D494A}"/>
              </a:ext>
            </a:extLst>
          </p:cNvPr>
          <p:cNvSpPr>
            <a:spLocks noGrp="1"/>
          </p:cNvSpPr>
          <p:nvPr>
            <p:ph type="body" sz="quarter" idx="22"/>
          </p:nvPr>
        </p:nvSpPr>
        <p:spPr>
          <a:xfrm>
            <a:off x="9282222" y="3478496"/>
            <a:ext cx="2692909" cy="1179576"/>
          </a:xfrm>
        </p:spPr>
        <p:txBody>
          <a:bodyPr anchor="ctr" anchorCtr="0"/>
          <a:lstStyle>
            <a:lvl1pPr marL="0" indent="0" algn="l">
              <a:buNone/>
              <a:defRPr b="0">
                <a:solidFill>
                  <a:schemeClr val="tx1"/>
                </a:solidFill>
              </a:defRPr>
            </a:lvl1pPr>
          </a:lstStyle>
          <a:p>
            <a:pPr lvl="0"/>
            <a:r>
              <a:rPr lang="en-US"/>
              <a:t>Click to edit</a:t>
            </a:r>
          </a:p>
        </p:txBody>
      </p:sp>
      <p:sp>
        <p:nvSpPr>
          <p:cNvPr id="35" name="Text Placeholder 6">
            <a:extLst>
              <a:ext uri="{FF2B5EF4-FFF2-40B4-BE49-F238E27FC236}">
                <a16:creationId xmlns:a16="http://schemas.microsoft.com/office/drawing/2014/main" id="{B849C5E3-1FCC-9C31-3DBF-7D263AFDA2BE}"/>
              </a:ext>
            </a:extLst>
          </p:cNvPr>
          <p:cNvSpPr>
            <a:spLocks noGrp="1"/>
          </p:cNvSpPr>
          <p:nvPr>
            <p:ph type="body" sz="quarter" idx="23"/>
          </p:nvPr>
        </p:nvSpPr>
        <p:spPr>
          <a:xfrm>
            <a:off x="9282222" y="4788808"/>
            <a:ext cx="2692909" cy="1179576"/>
          </a:xfrm>
        </p:spPr>
        <p:txBody>
          <a:bodyPr anchor="ctr" anchorCtr="0"/>
          <a:lstStyle>
            <a:lvl1pPr marL="0" indent="0" algn="l">
              <a:buNone/>
              <a:defRPr b="0">
                <a:solidFill>
                  <a:schemeClr val="tx1"/>
                </a:solidFill>
              </a:defRPr>
            </a:lvl1pPr>
          </a:lstStyle>
          <a:p>
            <a:pPr lvl="0"/>
            <a:r>
              <a:rPr lang="en-US"/>
              <a:t>Click to edit</a:t>
            </a:r>
          </a:p>
        </p:txBody>
      </p:sp>
    </p:spTree>
    <p:extLst>
      <p:ext uri="{BB962C8B-B14F-4D97-AF65-F5344CB8AC3E}">
        <p14:creationId xmlns:p14="http://schemas.microsoft.com/office/powerpoint/2010/main" val="13947849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g Circle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495300" y="1496411"/>
            <a:ext cx="2514600" cy="25146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r>
              <a:rPr lang="en-US"/>
              <a:t>x</a:t>
            </a:r>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2667000" y="1496411"/>
            <a:ext cx="2514600" cy="25146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4838700" y="1496411"/>
            <a:ext cx="2514600" cy="25146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7010400" y="1496411"/>
            <a:ext cx="2514600" cy="25146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9182098" y="1496411"/>
            <a:ext cx="2514600" cy="25146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0" y="4100054"/>
            <a:ext cx="11201398" cy="18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2966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g Circles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495300" y="3492358"/>
            <a:ext cx="2514600" cy="25146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2667000" y="3492358"/>
            <a:ext cx="2514600" cy="25146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4838700" y="3492358"/>
            <a:ext cx="2514600" cy="25146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7010400" y="3492358"/>
            <a:ext cx="2514600" cy="25146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9182098" y="3492358"/>
            <a:ext cx="2514600" cy="25146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0" y="1553497"/>
            <a:ext cx="11201398" cy="18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997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mall Circle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1897627" y="1466912"/>
            <a:ext cx="1828800" cy="18288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3538077" y="1466912"/>
            <a:ext cx="1828800" cy="18288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5178527" y="1466912"/>
            <a:ext cx="1828800" cy="18288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6818977" y="1466912"/>
            <a:ext cx="1828800" cy="18288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8459428" y="1466912"/>
            <a:ext cx="1828800" cy="18288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1" y="3429000"/>
            <a:ext cx="11201398" cy="261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1697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mall Circles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1897627" y="4210112"/>
            <a:ext cx="1828800" cy="18288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3538077" y="4210112"/>
            <a:ext cx="1828800" cy="18288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5178527" y="4210112"/>
            <a:ext cx="1828800" cy="18288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6818977" y="4210112"/>
            <a:ext cx="1828800" cy="18288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8459428" y="4210112"/>
            <a:ext cx="1828800" cy="18288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1" y="1541205"/>
            <a:ext cx="11201398" cy="261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4441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1" name="Content Placeholder 100">
            <a:extLst>
              <a:ext uri="{FF2B5EF4-FFF2-40B4-BE49-F238E27FC236}">
                <a16:creationId xmlns:a16="http://schemas.microsoft.com/office/drawing/2014/main" id="{9C3E25F3-FAE1-AE17-28E0-5A4793EA4833}"/>
              </a:ext>
            </a:extLst>
          </p:cNvPr>
          <p:cNvSpPr>
            <a:spLocks noGrp="1"/>
          </p:cNvSpPr>
          <p:nvPr>
            <p:ph sz="quarter" idx="19"/>
          </p:nvPr>
        </p:nvSpPr>
        <p:spPr>
          <a:xfrm>
            <a:off x="495300" y="5051425"/>
            <a:ext cx="11201400" cy="806450"/>
          </a:xfrm>
          <a:prstGeom prst="roundRect">
            <a:avLst>
              <a:gd name="adj" fmla="val 7218"/>
            </a:avLst>
          </a:prstGeom>
          <a:solidFill>
            <a:srgbClr val="EAF3FB"/>
          </a:solidFill>
        </p:spPr>
        <p:txBody>
          <a:bodyPr lIns="137160" rIns="137160"/>
          <a:lstStyle>
            <a:lvl1pPr marL="0" indent="0">
              <a:buNone/>
              <a:defRPr>
                <a:solidFill>
                  <a:schemeClr val="tx2"/>
                </a:solidFill>
              </a:defRPr>
            </a:lvl1pPr>
          </a:lstStyle>
          <a:p>
            <a:pPr lvl="0"/>
            <a:r>
              <a:rPr lang="en-US"/>
              <a:t>Click to edit Master text styles</a:t>
            </a:r>
          </a:p>
        </p:txBody>
      </p:sp>
      <p:sp>
        <p:nvSpPr>
          <p:cNvPr id="69" name="Content Placeholder 68">
            <a:extLst>
              <a:ext uri="{FF2B5EF4-FFF2-40B4-BE49-F238E27FC236}">
                <a16:creationId xmlns:a16="http://schemas.microsoft.com/office/drawing/2014/main" id="{2ECFC874-BE24-E8D7-D5CA-53FD2D1FC0FD}"/>
              </a:ext>
            </a:extLst>
          </p:cNvPr>
          <p:cNvSpPr>
            <a:spLocks noGrp="1"/>
          </p:cNvSpPr>
          <p:nvPr>
            <p:ph sz="quarter" idx="13"/>
          </p:nvPr>
        </p:nvSpPr>
        <p:spPr>
          <a:xfrm>
            <a:off x="495300" y="3868738"/>
            <a:ext cx="2420595"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2" name="Title 1">
            <a:extLst>
              <a:ext uri="{FF2B5EF4-FFF2-40B4-BE49-F238E27FC236}">
                <a16:creationId xmlns:a16="http://schemas.microsoft.com/office/drawing/2014/main" id="{76463F3D-61C3-20D7-CBE9-A70545B8045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CCDB022-ACFB-DF85-1EF4-99C6B13B9BC1}"/>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821B2444-C89C-D30B-43F9-105DA9261A93}"/>
              </a:ext>
            </a:extLst>
          </p:cNvPr>
          <p:cNvSpPr>
            <a:spLocks noGrp="1"/>
          </p:cNvSpPr>
          <p:nvPr>
            <p:ph type="ftr" sz="quarter" idx="11"/>
          </p:nvPr>
        </p:nvSpPr>
        <p:spPr/>
        <p:txBody>
          <a:bodyPr/>
          <a:lstStyle/>
          <a:p>
            <a:endParaRPr lang="en-US"/>
          </a:p>
        </p:txBody>
      </p:sp>
      <p:sp>
        <p:nvSpPr>
          <p:cNvPr id="7" name="Freeform: Shape 73">
            <a:extLst>
              <a:ext uri="{FF2B5EF4-FFF2-40B4-BE49-F238E27FC236}">
                <a16:creationId xmlns:a16="http://schemas.microsoft.com/office/drawing/2014/main" id="{67F71961-917A-C57D-18A3-35CFCDEA317D}"/>
              </a:ext>
            </a:extLst>
          </p:cNvPr>
          <p:cNvSpPr/>
          <p:nvPr userDrawn="1"/>
        </p:nvSpPr>
        <p:spPr>
          <a:xfrm>
            <a:off x="4798114" y="3494416"/>
            <a:ext cx="2571613" cy="1047963"/>
          </a:xfrm>
          <a:custGeom>
            <a:avLst/>
            <a:gdLst>
              <a:gd name="connsiteX0" fmla="*/ 1305278 w 2610556"/>
              <a:gd name="connsiteY0" fmla="*/ 0 h 1238066"/>
              <a:gd name="connsiteX1" fmla="*/ 2591420 w 2610556"/>
              <a:gd name="connsiteY1" fmla="*/ 1048236 h 1238066"/>
              <a:gd name="connsiteX2" fmla="*/ 2610556 w 2610556"/>
              <a:gd name="connsiteY2" fmla="*/ 1238066 h 1238066"/>
              <a:gd name="connsiteX3" fmla="*/ 0 w 2610556"/>
              <a:gd name="connsiteY3" fmla="*/ 1238066 h 1238066"/>
              <a:gd name="connsiteX4" fmla="*/ 19137 w 2610556"/>
              <a:gd name="connsiteY4" fmla="*/ 1048236 h 1238066"/>
              <a:gd name="connsiteX5" fmla="*/ 1305278 w 2610556"/>
              <a:gd name="connsiteY5" fmla="*/ 0 h 1238066"/>
              <a:gd name="connsiteX0" fmla="*/ 0 w 2701996"/>
              <a:gd name="connsiteY0" fmla="*/ 1238066 h 1329506"/>
              <a:gd name="connsiteX1" fmla="*/ 19137 w 2701996"/>
              <a:gd name="connsiteY1" fmla="*/ 1048236 h 1329506"/>
              <a:gd name="connsiteX2" fmla="*/ 1305278 w 2701996"/>
              <a:gd name="connsiteY2" fmla="*/ 0 h 1329506"/>
              <a:gd name="connsiteX3" fmla="*/ 2591420 w 2701996"/>
              <a:gd name="connsiteY3" fmla="*/ 1048236 h 1329506"/>
              <a:gd name="connsiteX4" fmla="*/ 2701996 w 2701996"/>
              <a:gd name="connsiteY4" fmla="*/ 1329506 h 1329506"/>
              <a:gd name="connsiteX0" fmla="*/ 0 w 2591420"/>
              <a:gd name="connsiteY0" fmla="*/ 1238066 h 1238066"/>
              <a:gd name="connsiteX1" fmla="*/ 19137 w 2591420"/>
              <a:gd name="connsiteY1" fmla="*/ 1048236 h 1238066"/>
              <a:gd name="connsiteX2" fmla="*/ 1305278 w 2591420"/>
              <a:gd name="connsiteY2" fmla="*/ 0 h 1238066"/>
              <a:gd name="connsiteX3" fmla="*/ 2591420 w 2591420"/>
              <a:gd name="connsiteY3" fmla="*/ 1048236 h 1238066"/>
              <a:gd name="connsiteX0" fmla="*/ 0 w 2572283"/>
              <a:gd name="connsiteY0" fmla="*/ 1048236 h 1048236"/>
              <a:gd name="connsiteX1" fmla="*/ 1286141 w 2572283"/>
              <a:gd name="connsiteY1" fmla="*/ 0 h 1048236"/>
              <a:gd name="connsiteX2" fmla="*/ 2572283 w 2572283"/>
              <a:gd name="connsiteY2" fmla="*/ 1048236 h 1048236"/>
            </a:gdLst>
            <a:ahLst/>
            <a:cxnLst>
              <a:cxn ang="0">
                <a:pos x="connsiteX0" y="connsiteY0"/>
              </a:cxn>
              <a:cxn ang="0">
                <a:pos x="connsiteX1" y="connsiteY1"/>
              </a:cxn>
              <a:cxn ang="0">
                <a:pos x="connsiteX2" y="connsiteY2"/>
              </a:cxn>
            </a:cxnLst>
            <a:rect l="l" t="t" r="r" b="b"/>
            <a:pathLst>
              <a:path w="2572283" h="1048236">
                <a:moveTo>
                  <a:pt x="0" y="1048236"/>
                </a:moveTo>
                <a:cubicBezTo>
                  <a:pt x="122415" y="450009"/>
                  <a:pt x="651726" y="0"/>
                  <a:pt x="1286141" y="0"/>
                </a:cubicBezTo>
                <a:cubicBezTo>
                  <a:pt x="1920557" y="0"/>
                  <a:pt x="2449868" y="450009"/>
                  <a:pt x="2572283" y="1048236"/>
                </a:cubicBezTo>
              </a:path>
            </a:pathLst>
          </a:custGeom>
          <a:no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grpSp>
        <p:nvGrpSpPr>
          <p:cNvPr id="98" name="Group 97">
            <a:extLst>
              <a:ext uri="{FF2B5EF4-FFF2-40B4-BE49-F238E27FC236}">
                <a16:creationId xmlns:a16="http://schemas.microsoft.com/office/drawing/2014/main" id="{8AD76934-D6DD-5D55-4F11-26A90A78783F}"/>
              </a:ext>
            </a:extLst>
          </p:cNvPr>
          <p:cNvGrpSpPr/>
          <p:nvPr userDrawn="1"/>
        </p:nvGrpSpPr>
        <p:grpSpPr>
          <a:xfrm>
            <a:off x="4674921" y="4435374"/>
            <a:ext cx="266631" cy="266631"/>
            <a:chOff x="4331160" y="4472855"/>
            <a:chExt cx="266631" cy="266631"/>
          </a:xfrm>
        </p:grpSpPr>
        <p:sp>
          <p:nvSpPr>
            <p:cNvPr id="9" name="Oval 8">
              <a:extLst>
                <a:ext uri="{FF2B5EF4-FFF2-40B4-BE49-F238E27FC236}">
                  <a16:creationId xmlns:a16="http://schemas.microsoft.com/office/drawing/2014/main" id="{9B0836EE-D534-0D7B-CC3D-0BE821AB599D}"/>
                </a:ext>
              </a:extLst>
            </p:cNvPr>
            <p:cNvSpPr/>
            <p:nvPr/>
          </p:nvSpPr>
          <p:spPr>
            <a:xfrm>
              <a:off x="4331160" y="4472855"/>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0" name="Freeform: Shape 48">
              <a:extLst>
                <a:ext uri="{FF2B5EF4-FFF2-40B4-BE49-F238E27FC236}">
                  <a16:creationId xmlns:a16="http://schemas.microsoft.com/office/drawing/2014/main" id="{1CA3BC21-80B8-B7B4-F6D1-DAAAFD0824D2}"/>
                </a:ext>
              </a:extLst>
            </p:cNvPr>
            <p:cNvSpPr/>
            <p:nvPr/>
          </p:nvSpPr>
          <p:spPr>
            <a:xfrm>
              <a:off x="4408272" y="4549968"/>
              <a:ext cx="112408" cy="112406"/>
            </a:xfrm>
            <a:custGeom>
              <a:avLst/>
              <a:gdLst>
                <a:gd name="connsiteX0" fmla="*/ 172965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5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5" y="86483"/>
                  </a:moveTo>
                  <a:cubicBezTo>
                    <a:pt x="172965" y="134170"/>
                    <a:pt x="134170" y="172966"/>
                    <a:pt x="86483" y="172966"/>
                  </a:cubicBezTo>
                  <a:cubicBezTo>
                    <a:pt x="38796" y="172966"/>
                    <a:pt x="0" y="134170"/>
                    <a:pt x="0" y="86483"/>
                  </a:cubicBezTo>
                  <a:cubicBezTo>
                    <a:pt x="0" y="38796"/>
                    <a:pt x="38796" y="0"/>
                    <a:pt x="86483" y="0"/>
                  </a:cubicBezTo>
                  <a:cubicBezTo>
                    <a:pt x="134170" y="0"/>
                    <a:pt x="172965" y="38392"/>
                    <a:pt x="172965" y="86483"/>
                  </a:cubicBezTo>
                  <a:close/>
                </a:path>
              </a:pathLst>
            </a:custGeom>
            <a:solidFill>
              <a:schemeClr val="accent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7" name="Group 96">
            <a:extLst>
              <a:ext uri="{FF2B5EF4-FFF2-40B4-BE49-F238E27FC236}">
                <a16:creationId xmlns:a16="http://schemas.microsoft.com/office/drawing/2014/main" id="{0139E420-6860-F63D-92B8-5BD7F791B467}"/>
              </a:ext>
            </a:extLst>
          </p:cNvPr>
          <p:cNvGrpSpPr/>
          <p:nvPr userDrawn="1"/>
        </p:nvGrpSpPr>
        <p:grpSpPr>
          <a:xfrm>
            <a:off x="4930125" y="3830811"/>
            <a:ext cx="266631" cy="266631"/>
            <a:chOff x="4586364" y="3868292"/>
            <a:chExt cx="266631" cy="266631"/>
          </a:xfrm>
        </p:grpSpPr>
        <p:sp>
          <p:nvSpPr>
            <p:cNvPr id="12" name="Oval 11">
              <a:extLst>
                <a:ext uri="{FF2B5EF4-FFF2-40B4-BE49-F238E27FC236}">
                  <a16:creationId xmlns:a16="http://schemas.microsoft.com/office/drawing/2014/main" id="{55C9388B-7A2F-2B66-B1D1-A5638A340951}"/>
                </a:ext>
              </a:extLst>
            </p:cNvPr>
            <p:cNvSpPr/>
            <p:nvPr/>
          </p:nvSpPr>
          <p:spPr>
            <a:xfrm>
              <a:off x="4586364" y="3868292"/>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3" name="Freeform: Shape 49">
              <a:extLst>
                <a:ext uri="{FF2B5EF4-FFF2-40B4-BE49-F238E27FC236}">
                  <a16:creationId xmlns:a16="http://schemas.microsoft.com/office/drawing/2014/main" id="{81F3D0C1-8FDF-FBB1-08C0-5EB62AAB394D}"/>
                </a:ext>
              </a:extLst>
            </p:cNvPr>
            <p:cNvSpPr/>
            <p:nvPr/>
          </p:nvSpPr>
          <p:spPr>
            <a:xfrm>
              <a:off x="4663476" y="3945405"/>
              <a:ext cx="112408" cy="112406"/>
            </a:xfrm>
            <a:custGeom>
              <a:avLst/>
              <a:gdLst>
                <a:gd name="connsiteX0" fmla="*/ 172965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5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5" y="86483"/>
                  </a:moveTo>
                  <a:cubicBezTo>
                    <a:pt x="172965" y="134169"/>
                    <a:pt x="134169" y="172966"/>
                    <a:pt x="86483" y="172966"/>
                  </a:cubicBezTo>
                  <a:cubicBezTo>
                    <a:pt x="38796" y="172966"/>
                    <a:pt x="0" y="134169"/>
                    <a:pt x="0" y="86483"/>
                  </a:cubicBezTo>
                  <a:cubicBezTo>
                    <a:pt x="0" y="38796"/>
                    <a:pt x="38796" y="0"/>
                    <a:pt x="86483" y="0"/>
                  </a:cubicBezTo>
                  <a:cubicBezTo>
                    <a:pt x="134169" y="0"/>
                    <a:pt x="172965" y="38796"/>
                    <a:pt x="172965" y="86483"/>
                  </a:cubicBezTo>
                  <a:close/>
                </a:path>
              </a:pathLst>
            </a:custGeom>
            <a:solidFill>
              <a:schemeClr val="accent2"/>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6" name="Group 95">
            <a:extLst>
              <a:ext uri="{FF2B5EF4-FFF2-40B4-BE49-F238E27FC236}">
                <a16:creationId xmlns:a16="http://schemas.microsoft.com/office/drawing/2014/main" id="{C655D519-BAA2-8B8E-B745-1B0DC0445FFE}"/>
              </a:ext>
            </a:extLst>
          </p:cNvPr>
          <p:cNvGrpSpPr/>
          <p:nvPr userDrawn="1"/>
        </p:nvGrpSpPr>
        <p:grpSpPr>
          <a:xfrm>
            <a:off x="5521923" y="3423849"/>
            <a:ext cx="266631" cy="266631"/>
            <a:chOff x="5178162" y="3461330"/>
            <a:chExt cx="266631" cy="266631"/>
          </a:xfrm>
        </p:grpSpPr>
        <p:sp>
          <p:nvSpPr>
            <p:cNvPr id="15" name="Oval 14">
              <a:extLst>
                <a:ext uri="{FF2B5EF4-FFF2-40B4-BE49-F238E27FC236}">
                  <a16:creationId xmlns:a16="http://schemas.microsoft.com/office/drawing/2014/main" id="{BD825B74-5822-8485-1AA6-164C1166F023}"/>
                </a:ext>
              </a:extLst>
            </p:cNvPr>
            <p:cNvSpPr/>
            <p:nvPr/>
          </p:nvSpPr>
          <p:spPr>
            <a:xfrm>
              <a:off x="5178162" y="346133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6" name="Freeform: Shape 50">
              <a:extLst>
                <a:ext uri="{FF2B5EF4-FFF2-40B4-BE49-F238E27FC236}">
                  <a16:creationId xmlns:a16="http://schemas.microsoft.com/office/drawing/2014/main" id="{28C52569-0789-5E27-8D19-6766FEE5F5E9}"/>
                </a:ext>
              </a:extLst>
            </p:cNvPr>
            <p:cNvSpPr/>
            <p:nvPr/>
          </p:nvSpPr>
          <p:spPr>
            <a:xfrm rot="18900000">
              <a:off x="5255275" y="3538444"/>
              <a:ext cx="112406" cy="112404"/>
            </a:xfrm>
            <a:custGeom>
              <a:avLst/>
              <a:gdLst>
                <a:gd name="connsiteX0" fmla="*/ 172964 w 172963"/>
                <a:gd name="connsiteY0" fmla="*/ 86482 h 172963"/>
                <a:gd name="connsiteX1" fmla="*/ 86482 w 172963"/>
                <a:gd name="connsiteY1" fmla="*/ 172964 h 172963"/>
                <a:gd name="connsiteX2" fmla="*/ 0 w 172963"/>
                <a:gd name="connsiteY2" fmla="*/ 86482 h 172963"/>
                <a:gd name="connsiteX3" fmla="*/ 86482 w 172963"/>
                <a:gd name="connsiteY3" fmla="*/ 0 h 172963"/>
                <a:gd name="connsiteX4" fmla="*/ 172964 w 172963"/>
                <a:gd name="connsiteY4" fmla="*/ 86482 h 1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2963">
                  <a:moveTo>
                    <a:pt x="172964" y="86482"/>
                  </a:moveTo>
                  <a:cubicBezTo>
                    <a:pt x="172964" y="134245"/>
                    <a:pt x="134245" y="172964"/>
                    <a:pt x="86482" y="172964"/>
                  </a:cubicBezTo>
                  <a:cubicBezTo>
                    <a:pt x="38719" y="172964"/>
                    <a:pt x="0" y="134245"/>
                    <a:pt x="0" y="86482"/>
                  </a:cubicBezTo>
                  <a:cubicBezTo>
                    <a:pt x="0" y="38719"/>
                    <a:pt x="38719" y="0"/>
                    <a:pt x="86482" y="0"/>
                  </a:cubicBezTo>
                  <a:cubicBezTo>
                    <a:pt x="134244" y="0"/>
                    <a:pt x="172964" y="38719"/>
                    <a:pt x="172964" y="86482"/>
                  </a:cubicBezTo>
                  <a:close/>
                </a:path>
              </a:pathLst>
            </a:custGeom>
            <a:solidFill>
              <a:schemeClr val="accent3"/>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5" name="Group 94">
            <a:extLst>
              <a:ext uri="{FF2B5EF4-FFF2-40B4-BE49-F238E27FC236}">
                <a16:creationId xmlns:a16="http://schemas.microsoft.com/office/drawing/2014/main" id="{994B4AB2-8E27-B129-3902-183D2C35E6A7}"/>
              </a:ext>
            </a:extLst>
          </p:cNvPr>
          <p:cNvGrpSpPr/>
          <p:nvPr userDrawn="1"/>
        </p:nvGrpSpPr>
        <p:grpSpPr>
          <a:xfrm>
            <a:off x="6955782" y="3830811"/>
            <a:ext cx="266631" cy="266631"/>
            <a:chOff x="6612021" y="3868292"/>
            <a:chExt cx="266631" cy="266631"/>
          </a:xfrm>
        </p:grpSpPr>
        <p:sp>
          <p:nvSpPr>
            <p:cNvPr id="18" name="Oval 17">
              <a:extLst>
                <a:ext uri="{FF2B5EF4-FFF2-40B4-BE49-F238E27FC236}">
                  <a16:creationId xmlns:a16="http://schemas.microsoft.com/office/drawing/2014/main" id="{E7F3C7C0-7ACB-254A-F4B7-BA05757B8C62}"/>
                </a:ext>
              </a:extLst>
            </p:cNvPr>
            <p:cNvSpPr/>
            <p:nvPr/>
          </p:nvSpPr>
          <p:spPr>
            <a:xfrm>
              <a:off x="6612021" y="3868292"/>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9" name="Freeform: Shape 51">
              <a:extLst>
                <a:ext uri="{FF2B5EF4-FFF2-40B4-BE49-F238E27FC236}">
                  <a16:creationId xmlns:a16="http://schemas.microsoft.com/office/drawing/2014/main" id="{4E4F5F59-3CD8-512C-D600-998486E4886E}"/>
                </a:ext>
              </a:extLst>
            </p:cNvPr>
            <p:cNvSpPr/>
            <p:nvPr/>
          </p:nvSpPr>
          <p:spPr>
            <a:xfrm>
              <a:off x="6689133" y="3945405"/>
              <a:ext cx="112408" cy="112406"/>
            </a:xfrm>
            <a:custGeom>
              <a:avLst/>
              <a:gdLst>
                <a:gd name="connsiteX0" fmla="*/ 172966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6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6" y="86483"/>
                  </a:moveTo>
                  <a:cubicBezTo>
                    <a:pt x="172966" y="134170"/>
                    <a:pt x="134170" y="172966"/>
                    <a:pt x="86483" y="172966"/>
                  </a:cubicBezTo>
                  <a:cubicBezTo>
                    <a:pt x="38796" y="172966"/>
                    <a:pt x="0" y="134170"/>
                    <a:pt x="0" y="86483"/>
                  </a:cubicBezTo>
                  <a:cubicBezTo>
                    <a:pt x="0" y="38796"/>
                    <a:pt x="38796" y="0"/>
                    <a:pt x="86483" y="0"/>
                  </a:cubicBezTo>
                  <a:cubicBezTo>
                    <a:pt x="134170" y="0"/>
                    <a:pt x="172966" y="38392"/>
                    <a:pt x="172966" y="86483"/>
                  </a:cubicBezTo>
                  <a:close/>
                </a:path>
              </a:pathLst>
            </a:custGeom>
            <a:solidFill>
              <a:schemeClr val="accent4"/>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4" name="Group 93">
            <a:extLst>
              <a:ext uri="{FF2B5EF4-FFF2-40B4-BE49-F238E27FC236}">
                <a16:creationId xmlns:a16="http://schemas.microsoft.com/office/drawing/2014/main" id="{58FD99D5-8BCF-16F7-A02D-02E3EA576375}"/>
              </a:ext>
            </a:extLst>
          </p:cNvPr>
          <p:cNvGrpSpPr/>
          <p:nvPr userDrawn="1"/>
        </p:nvGrpSpPr>
        <p:grpSpPr>
          <a:xfrm>
            <a:off x="7226956" y="4416329"/>
            <a:ext cx="266631" cy="266631"/>
            <a:chOff x="6883195" y="4453810"/>
            <a:chExt cx="266631" cy="266631"/>
          </a:xfrm>
        </p:grpSpPr>
        <p:sp>
          <p:nvSpPr>
            <p:cNvPr id="21" name="Oval 20">
              <a:extLst>
                <a:ext uri="{FF2B5EF4-FFF2-40B4-BE49-F238E27FC236}">
                  <a16:creationId xmlns:a16="http://schemas.microsoft.com/office/drawing/2014/main" id="{4391C83D-CFA8-F5F6-B1BC-7DB5ECDC862C}"/>
                </a:ext>
              </a:extLst>
            </p:cNvPr>
            <p:cNvSpPr/>
            <p:nvPr/>
          </p:nvSpPr>
          <p:spPr>
            <a:xfrm>
              <a:off x="6883195" y="445381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22" name="Freeform: Shape 52">
              <a:extLst>
                <a:ext uri="{FF2B5EF4-FFF2-40B4-BE49-F238E27FC236}">
                  <a16:creationId xmlns:a16="http://schemas.microsoft.com/office/drawing/2014/main" id="{05368355-07EC-FFF1-B6CA-917DE52234D6}"/>
                </a:ext>
              </a:extLst>
            </p:cNvPr>
            <p:cNvSpPr/>
            <p:nvPr/>
          </p:nvSpPr>
          <p:spPr>
            <a:xfrm rot="18900000">
              <a:off x="6960308" y="4530924"/>
              <a:ext cx="112406" cy="112404"/>
            </a:xfrm>
            <a:custGeom>
              <a:avLst/>
              <a:gdLst>
                <a:gd name="connsiteX0" fmla="*/ 172964 w 172963"/>
                <a:gd name="connsiteY0" fmla="*/ 86482 h 172963"/>
                <a:gd name="connsiteX1" fmla="*/ 86482 w 172963"/>
                <a:gd name="connsiteY1" fmla="*/ 172964 h 172963"/>
                <a:gd name="connsiteX2" fmla="*/ 0 w 172963"/>
                <a:gd name="connsiteY2" fmla="*/ 86482 h 172963"/>
                <a:gd name="connsiteX3" fmla="*/ 86482 w 172963"/>
                <a:gd name="connsiteY3" fmla="*/ 0 h 172963"/>
                <a:gd name="connsiteX4" fmla="*/ 172964 w 172963"/>
                <a:gd name="connsiteY4" fmla="*/ 86482 h 1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2963">
                  <a:moveTo>
                    <a:pt x="172964" y="86482"/>
                  </a:moveTo>
                  <a:cubicBezTo>
                    <a:pt x="172964" y="134244"/>
                    <a:pt x="134245" y="172964"/>
                    <a:pt x="86482" y="172964"/>
                  </a:cubicBezTo>
                  <a:cubicBezTo>
                    <a:pt x="38719" y="172964"/>
                    <a:pt x="0" y="134245"/>
                    <a:pt x="0" y="86482"/>
                  </a:cubicBezTo>
                  <a:cubicBezTo>
                    <a:pt x="0" y="38720"/>
                    <a:pt x="38719" y="0"/>
                    <a:pt x="86482" y="0"/>
                  </a:cubicBezTo>
                  <a:cubicBezTo>
                    <a:pt x="134244" y="0"/>
                    <a:pt x="172964" y="38719"/>
                    <a:pt x="172964" y="86482"/>
                  </a:cubicBezTo>
                  <a:close/>
                </a:path>
              </a:pathLst>
            </a:custGeom>
            <a:solidFill>
              <a:schemeClr val="accent6"/>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0" name="Group 89">
            <a:extLst>
              <a:ext uri="{FF2B5EF4-FFF2-40B4-BE49-F238E27FC236}">
                <a16:creationId xmlns:a16="http://schemas.microsoft.com/office/drawing/2014/main" id="{7031E888-23EA-2E9C-5B8E-7255B70ACD84}"/>
              </a:ext>
            </a:extLst>
          </p:cNvPr>
          <p:cNvGrpSpPr/>
          <p:nvPr userDrawn="1"/>
        </p:nvGrpSpPr>
        <p:grpSpPr>
          <a:xfrm>
            <a:off x="6395323" y="3423849"/>
            <a:ext cx="266631" cy="266631"/>
            <a:chOff x="6051562" y="3461330"/>
            <a:chExt cx="266631" cy="266631"/>
          </a:xfrm>
        </p:grpSpPr>
        <p:sp>
          <p:nvSpPr>
            <p:cNvPr id="43" name="Oval 42">
              <a:extLst>
                <a:ext uri="{FF2B5EF4-FFF2-40B4-BE49-F238E27FC236}">
                  <a16:creationId xmlns:a16="http://schemas.microsoft.com/office/drawing/2014/main" id="{6FA3C2B5-3A25-5D86-0D0A-DF53D49939A1}"/>
                </a:ext>
              </a:extLst>
            </p:cNvPr>
            <p:cNvSpPr/>
            <p:nvPr/>
          </p:nvSpPr>
          <p:spPr>
            <a:xfrm>
              <a:off x="6051562" y="346133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44" name="Freeform: Shape 88">
              <a:extLst>
                <a:ext uri="{FF2B5EF4-FFF2-40B4-BE49-F238E27FC236}">
                  <a16:creationId xmlns:a16="http://schemas.microsoft.com/office/drawing/2014/main" id="{CFE6633B-D011-62C2-802C-BCBE370A4670}"/>
                </a:ext>
              </a:extLst>
            </p:cNvPr>
            <p:cNvSpPr/>
            <p:nvPr/>
          </p:nvSpPr>
          <p:spPr>
            <a:xfrm>
              <a:off x="6128674" y="3538443"/>
              <a:ext cx="112408" cy="112406"/>
            </a:xfrm>
            <a:custGeom>
              <a:avLst/>
              <a:gdLst>
                <a:gd name="connsiteX0" fmla="*/ 172966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6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6" y="86483"/>
                  </a:moveTo>
                  <a:cubicBezTo>
                    <a:pt x="172966" y="134170"/>
                    <a:pt x="134170" y="172966"/>
                    <a:pt x="86483" y="172966"/>
                  </a:cubicBezTo>
                  <a:cubicBezTo>
                    <a:pt x="38796" y="172966"/>
                    <a:pt x="0" y="134170"/>
                    <a:pt x="0" y="86483"/>
                  </a:cubicBezTo>
                  <a:cubicBezTo>
                    <a:pt x="0" y="38796"/>
                    <a:pt x="38796" y="0"/>
                    <a:pt x="86483" y="0"/>
                  </a:cubicBezTo>
                  <a:cubicBezTo>
                    <a:pt x="134170" y="0"/>
                    <a:pt x="172966" y="38392"/>
                    <a:pt x="172966" y="86483"/>
                  </a:cubicBezTo>
                  <a:close/>
                </a:path>
              </a:pathLst>
            </a:custGeom>
            <a:solidFill>
              <a:schemeClr val="accent5"/>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sp>
        <p:nvSpPr>
          <p:cNvPr id="67" name="Text Placeholder 66">
            <a:extLst>
              <a:ext uri="{FF2B5EF4-FFF2-40B4-BE49-F238E27FC236}">
                <a16:creationId xmlns:a16="http://schemas.microsoft.com/office/drawing/2014/main" id="{B9552194-68EC-EC57-0BC3-83920A0BD6B9}"/>
              </a:ext>
            </a:extLst>
          </p:cNvPr>
          <p:cNvSpPr>
            <a:spLocks noGrp="1"/>
          </p:cNvSpPr>
          <p:nvPr userDrawn="1">
            <p:ph type="body" sz="quarter" idx="12"/>
          </p:nvPr>
        </p:nvSpPr>
        <p:spPr>
          <a:xfrm>
            <a:off x="5214155" y="3949763"/>
            <a:ext cx="1714910" cy="850900"/>
          </a:xfrm>
        </p:spPr>
        <p:txBody>
          <a:bodyPr/>
          <a:lstStyle>
            <a:lvl1pPr marL="0" indent="0" algn="ctr">
              <a:buNone/>
              <a:defRPr b="1"/>
            </a:lvl1pPr>
            <a:lvl2pPr>
              <a:defRPr b="1"/>
            </a:lvl2pPr>
            <a:lvl3pPr>
              <a:defRPr b="1"/>
            </a:lvl3pPr>
            <a:lvl4pPr>
              <a:defRPr b="1"/>
            </a:lvl4pPr>
            <a:lvl5pPr>
              <a:defRPr b="1"/>
            </a:lvl5pPr>
          </a:lstStyle>
          <a:p>
            <a:pPr lvl="0"/>
            <a:r>
              <a:rPr lang="en-US"/>
              <a:t>Click to edit Master text styles</a:t>
            </a:r>
          </a:p>
        </p:txBody>
      </p:sp>
      <p:sp>
        <p:nvSpPr>
          <p:cNvPr id="70" name="Content Placeholder 68">
            <a:extLst>
              <a:ext uri="{FF2B5EF4-FFF2-40B4-BE49-F238E27FC236}">
                <a16:creationId xmlns:a16="http://schemas.microsoft.com/office/drawing/2014/main" id="{5FD30C60-EE8D-A1E9-3012-4F61C1BE933F}"/>
              </a:ext>
            </a:extLst>
          </p:cNvPr>
          <p:cNvSpPr>
            <a:spLocks noGrp="1"/>
          </p:cNvSpPr>
          <p:nvPr userDrawn="1">
            <p:ph sz="quarter" idx="14"/>
          </p:nvPr>
        </p:nvSpPr>
        <p:spPr>
          <a:xfrm>
            <a:off x="495301" y="2584746"/>
            <a:ext cx="2973048"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71" name="Content Placeholder 68">
            <a:extLst>
              <a:ext uri="{FF2B5EF4-FFF2-40B4-BE49-F238E27FC236}">
                <a16:creationId xmlns:a16="http://schemas.microsoft.com/office/drawing/2014/main" id="{84EC76F2-3BFD-A295-ECBB-4B1F90A599BC}"/>
              </a:ext>
            </a:extLst>
          </p:cNvPr>
          <p:cNvSpPr>
            <a:spLocks noGrp="1"/>
          </p:cNvSpPr>
          <p:nvPr userDrawn="1">
            <p:ph sz="quarter" idx="15"/>
          </p:nvPr>
        </p:nvSpPr>
        <p:spPr>
          <a:xfrm>
            <a:off x="1562100" y="1492917"/>
            <a:ext cx="3120927"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72" name="Content Placeholder 68">
            <a:extLst>
              <a:ext uri="{FF2B5EF4-FFF2-40B4-BE49-F238E27FC236}">
                <a16:creationId xmlns:a16="http://schemas.microsoft.com/office/drawing/2014/main" id="{91331F85-7C6E-B4B0-DA40-C685E884DCDD}"/>
              </a:ext>
            </a:extLst>
          </p:cNvPr>
          <p:cNvSpPr>
            <a:spLocks noGrp="1"/>
          </p:cNvSpPr>
          <p:nvPr userDrawn="1">
            <p:ph sz="quarter" idx="16"/>
          </p:nvPr>
        </p:nvSpPr>
        <p:spPr>
          <a:xfrm>
            <a:off x="7508973" y="1481149"/>
            <a:ext cx="3120926"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sp>
        <p:nvSpPr>
          <p:cNvPr id="73" name="Content Placeholder 68">
            <a:extLst>
              <a:ext uri="{FF2B5EF4-FFF2-40B4-BE49-F238E27FC236}">
                <a16:creationId xmlns:a16="http://schemas.microsoft.com/office/drawing/2014/main" id="{345E2179-9D85-CA52-0C47-0040169CBB57}"/>
              </a:ext>
            </a:extLst>
          </p:cNvPr>
          <p:cNvSpPr>
            <a:spLocks noGrp="1"/>
          </p:cNvSpPr>
          <p:nvPr userDrawn="1">
            <p:ph sz="quarter" idx="17"/>
          </p:nvPr>
        </p:nvSpPr>
        <p:spPr>
          <a:xfrm>
            <a:off x="8706906" y="2671926"/>
            <a:ext cx="2957216"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sp>
        <p:nvSpPr>
          <p:cNvPr id="74" name="Content Placeholder 68">
            <a:extLst>
              <a:ext uri="{FF2B5EF4-FFF2-40B4-BE49-F238E27FC236}">
                <a16:creationId xmlns:a16="http://schemas.microsoft.com/office/drawing/2014/main" id="{9C38BAAD-8519-C375-0F82-9EC0059041D1}"/>
              </a:ext>
            </a:extLst>
          </p:cNvPr>
          <p:cNvSpPr>
            <a:spLocks noGrp="1"/>
          </p:cNvSpPr>
          <p:nvPr userDrawn="1">
            <p:ph sz="quarter" idx="18"/>
          </p:nvPr>
        </p:nvSpPr>
        <p:spPr>
          <a:xfrm>
            <a:off x="9290919" y="3856879"/>
            <a:ext cx="2373203"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grpSp>
        <p:nvGrpSpPr>
          <p:cNvPr id="102" name="Group 101">
            <a:extLst>
              <a:ext uri="{FF2B5EF4-FFF2-40B4-BE49-F238E27FC236}">
                <a16:creationId xmlns:a16="http://schemas.microsoft.com/office/drawing/2014/main" id="{EE945787-525E-50E3-F155-B34C481F6D6D}"/>
              </a:ext>
            </a:extLst>
          </p:cNvPr>
          <p:cNvGrpSpPr/>
          <p:nvPr userDrawn="1"/>
        </p:nvGrpSpPr>
        <p:grpSpPr>
          <a:xfrm>
            <a:off x="2993266" y="3784288"/>
            <a:ext cx="1878147" cy="1119028"/>
            <a:chOff x="2634794" y="3818813"/>
            <a:chExt cx="1878147" cy="1119028"/>
          </a:xfrm>
        </p:grpSpPr>
        <p:sp>
          <p:nvSpPr>
            <p:cNvPr id="103" name="Freeform: Shape 14">
              <a:extLst>
                <a:ext uri="{FF2B5EF4-FFF2-40B4-BE49-F238E27FC236}">
                  <a16:creationId xmlns:a16="http://schemas.microsoft.com/office/drawing/2014/main" id="{4D46C27D-29D2-EE76-4C8E-719CE463DD1E}"/>
                </a:ext>
              </a:extLst>
            </p:cNvPr>
            <p:cNvSpPr/>
            <p:nvPr/>
          </p:nvSpPr>
          <p:spPr>
            <a:xfrm>
              <a:off x="3840240" y="4411484"/>
              <a:ext cx="672701" cy="244239"/>
            </a:xfrm>
            <a:custGeom>
              <a:avLst/>
              <a:gdLst>
                <a:gd name="connsiteX0" fmla="*/ 208107 w 724588"/>
                <a:gd name="connsiteY0" fmla="*/ 141831 h 263077"/>
                <a:gd name="connsiteX1" fmla="*/ 611424 w 724588"/>
                <a:gd name="connsiteY1" fmla="*/ 212957 h 263077"/>
                <a:gd name="connsiteX2" fmla="*/ 657898 w 724588"/>
                <a:gd name="connsiteY2" fmla="*/ 262260 h 263077"/>
                <a:gd name="connsiteX3" fmla="*/ 723771 w 724588"/>
                <a:gd name="connsiteY3" fmla="*/ 216190 h 263077"/>
                <a:gd name="connsiteX4" fmla="*/ 677701 w 724588"/>
                <a:gd name="connsiteY4" fmla="*/ 150317 h 263077"/>
                <a:gd name="connsiteX5" fmla="*/ 617082 w 724588"/>
                <a:gd name="connsiteY5" fmla="*/ 180627 h 263077"/>
                <a:gd name="connsiteX6" fmla="*/ 214169 w 724588"/>
                <a:gd name="connsiteY6" fmla="*/ 109501 h 263077"/>
                <a:gd name="connsiteX7" fmla="*/ 125666 w 724588"/>
                <a:gd name="connsiteY7" fmla="*/ 1600 h 263077"/>
                <a:gd name="connsiteX8" fmla="*/ 1600 w 724588"/>
                <a:gd name="connsiteY8" fmla="*/ 88487 h 263077"/>
                <a:gd name="connsiteX9" fmla="*/ 88487 w 724588"/>
                <a:gd name="connsiteY9" fmla="*/ 212553 h 263077"/>
                <a:gd name="connsiteX10" fmla="*/ 208107 w 724588"/>
                <a:gd name="connsiteY10" fmla="*/ 141831 h 26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588" h="263077">
                  <a:moveTo>
                    <a:pt x="208107" y="141831"/>
                  </a:moveTo>
                  <a:lnTo>
                    <a:pt x="611424" y="212957"/>
                  </a:lnTo>
                  <a:cubicBezTo>
                    <a:pt x="614253" y="237204"/>
                    <a:pt x="632439" y="257815"/>
                    <a:pt x="657898" y="262260"/>
                  </a:cubicBezTo>
                  <a:cubicBezTo>
                    <a:pt x="688612" y="267514"/>
                    <a:pt x="718113" y="246903"/>
                    <a:pt x="723771" y="216190"/>
                  </a:cubicBezTo>
                  <a:cubicBezTo>
                    <a:pt x="729025" y="185477"/>
                    <a:pt x="708414" y="155975"/>
                    <a:pt x="677701" y="150317"/>
                  </a:cubicBezTo>
                  <a:cubicBezTo>
                    <a:pt x="652241" y="145872"/>
                    <a:pt x="627993" y="158804"/>
                    <a:pt x="617082" y="180627"/>
                  </a:cubicBezTo>
                  <a:lnTo>
                    <a:pt x="214169" y="109501"/>
                  </a:lnTo>
                  <a:cubicBezTo>
                    <a:pt x="215382" y="57369"/>
                    <a:pt x="178606" y="10894"/>
                    <a:pt x="125666" y="1600"/>
                  </a:cubicBezTo>
                  <a:cubicBezTo>
                    <a:pt x="67472" y="-8503"/>
                    <a:pt x="11703" y="30292"/>
                    <a:pt x="1600" y="88487"/>
                  </a:cubicBezTo>
                  <a:cubicBezTo>
                    <a:pt x="-8503" y="146680"/>
                    <a:pt x="30292" y="202450"/>
                    <a:pt x="88487" y="212553"/>
                  </a:cubicBezTo>
                  <a:cubicBezTo>
                    <a:pt x="141023" y="222252"/>
                    <a:pt x="191538" y="191134"/>
                    <a:pt x="208107" y="141831"/>
                  </a:cubicBezTo>
                  <a:close/>
                </a:path>
              </a:pathLst>
            </a:custGeom>
            <a:solidFill>
              <a:schemeClr val="tx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4" name="Freeform: Shape 16">
              <a:extLst>
                <a:ext uri="{FF2B5EF4-FFF2-40B4-BE49-F238E27FC236}">
                  <a16:creationId xmlns:a16="http://schemas.microsoft.com/office/drawing/2014/main" id="{B18C382B-AFEF-1E4B-0D30-66B16DB3564B}"/>
                </a:ext>
              </a:extLst>
            </p:cNvPr>
            <p:cNvSpPr/>
            <p:nvPr/>
          </p:nvSpPr>
          <p:spPr>
            <a:xfrm>
              <a:off x="3864221" y="4435839"/>
              <a:ext cx="148978" cy="148978"/>
            </a:xfrm>
            <a:custGeom>
              <a:avLst/>
              <a:gdLst>
                <a:gd name="connsiteX0" fmla="*/ 66293 w 160470"/>
                <a:gd name="connsiteY0" fmla="*/ 159242 h 160470"/>
                <a:gd name="connsiteX1" fmla="*/ 159242 w 160470"/>
                <a:gd name="connsiteY1" fmla="*/ 94178 h 160470"/>
                <a:gd name="connsiteX2" fmla="*/ 94178 w 160470"/>
                <a:gd name="connsiteY2" fmla="*/ 1229 h 160470"/>
                <a:gd name="connsiteX3" fmla="*/ 1229 w 160470"/>
                <a:gd name="connsiteY3" fmla="*/ 66293 h 160470"/>
                <a:gd name="connsiteX4" fmla="*/ 66293 w 160470"/>
                <a:gd name="connsiteY4" fmla="*/ 159242 h 16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70" h="160470">
                  <a:moveTo>
                    <a:pt x="66293" y="159242"/>
                  </a:moveTo>
                  <a:cubicBezTo>
                    <a:pt x="109939" y="166920"/>
                    <a:pt x="151564" y="137823"/>
                    <a:pt x="159242" y="94178"/>
                  </a:cubicBezTo>
                  <a:cubicBezTo>
                    <a:pt x="166920" y="50532"/>
                    <a:pt x="137823" y="8907"/>
                    <a:pt x="94178" y="1229"/>
                  </a:cubicBezTo>
                  <a:cubicBezTo>
                    <a:pt x="50532" y="-6449"/>
                    <a:pt x="8907" y="22648"/>
                    <a:pt x="1229" y="66293"/>
                  </a:cubicBezTo>
                  <a:cubicBezTo>
                    <a:pt x="-6449" y="109939"/>
                    <a:pt x="22648" y="151564"/>
                    <a:pt x="66293" y="159242"/>
                  </a:cubicBezTo>
                  <a:close/>
                </a:path>
              </a:pathLst>
            </a:custGeom>
            <a:gradFill>
              <a:gsLst>
                <a:gs pos="0">
                  <a:srgbClr val="E6E7E8"/>
                </a:gs>
                <a:gs pos="50000">
                  <a:srgbClr val="F2F3F3"/>
                </a:gs>
                <a:gs pos="100000">
                  <a:srgbClr val="FFFFFF"/>
                </a:gs>
              </a:gsLst>
              <a:lin ang="309083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5" name="Freeform: Shape 35">
              <a:extLst>
                <a:ext uri="{FF2B5EF4-FFF2-40B4-BE49-F238E27FC236}">
                  <a16:creationId xmlns:a16="http://schemas.microsoft.com/office/drawing/2014/main" id="{7AAFBAC0-E96D-2FDF-6AFA-DEB57CF88CC8}"/>
                </a:ext>
              </a:extLst>
            </p:cNvPr>
            <p:cNvSpPr/>
            <p:nvPr/>
          </p:nvSpPr>
          <p:spPr>
            <a:xfrm>
              <a:off x="2634794" y="3818813"/>
              <a:ext cx="1193800" cy="1119028"/>
            </a:xfrm>
            <a:custGeom>
              <a:avLst/>
              <a:gdLst>
                <a:gd name="connsiteX0" fmla="*/ 1285880 w 1285879"/>
                <a:gd name="connsiteY0" fmla="*/ 734954 h 1205340"/>
                <a:gd name="connsiteX1" fmla="*/ 1169492 w 1285879"/>
                <a:gd name="connsiteY1" fmla="*/ 808100 h 1205340"/>
                <a:gd name="connsiteX2" fmla="*/ 498240 w 1285879"/>
                <a:gd name="connsiteY2" fmla="*/ 1196060 h 1205340"/>
                <a:gd name="connsiteX3" fmla="*/ 9249 w 1285879"/>
                <a:gd name="connsiteY3" fmla="*/ 498136 h 1205340"/>
                <a:gd name="connsiteX4" fmla="*/ 707173 w 1285879"/>
                <a:gd name="connsiteY4" fmla="*/ 9145 h 1205340"/>
                <a:gd name="connsiteX5" fmla="*/ 1204651 w 1285879"/>
                <a:gd name="connsiteY5" fmla="*/ 626244 h 1205340"/>
                <a:gd name="connsiteX6" fmla="*/ 1285880 w 1285879"/>
                <a:gd name="connsiteY6" fmla="*/ 734954 h 120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9" h="1205340">
                  <a:moveTo>
                    <a:pt x="1285880" y="734954"/>
                  </a:moveTo>
                  <a:lnTo>
                    <a:pt x="1169492" y="808100"/>
                  </a:lnTo>
                  <a:cubicBezTo>
                    <a:pt x="1071694" y="1078460"/>
                    <a:pt x="791231" y="1247788"/>
                    <a:pt x="498240" y="1196060"/>
                  </a:cubicBezTo>
                  <a:cubicBezTo>
                    <a:pt x="170495" y="1138270"/>
                    <a:pt x="-48541" y="825882"/>
                    <a:pt x="9249" y="498136"/>
                  </a:cubicBezTo>
                  <a:cubicBezTo>
                    <a:pt x="67039" y="170391"/>
                    <a:pt x="379427" y="-48241"/>
                    <a:pt x="707173" y="9145"/>
                  </a:cubicBezTo>
                  <a:cubicBezTo>
                    <a:pt x="1007842" y="62086"/>
                    <a:pt x="1216774" y="329616"/>
                    <a:pt x="1204651" y="626244"/>
                  </a:cubicBezTo>
                  <a:lnTo>
                    <a:pt x="1285880" y="734954"/>
                  </a:lnTo>
                  <a:close/>
                </a:path>
              </a:pathLst>
            </a:custGeom>
            <a:solidFill>
              <a:schemeClr val="accent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6" name="Freeform: Shape 37">
              <a:extLst>
                <a:ext uri="{FF2B5EF4-FFF2-40B4-BE49-F238E27FC236}">
                  <a16:creationId xmlns:a16="http://schemas.microsoft.com/office/drawing/2014/main" id="{D3C4ECF9-566F-CE37-09CB-21AF33D7C2A7}"/>
                </a:ext>
              </a:extLst>
            </p:cNvPr>
            <p:cNvSpPr/>
            <p:nvPr/>
          </p:nvSpPr>
          <p:spPr>
            <a:xfrm>
              <a:off x="2789701" y="3975875"/>
              <a:ext cx="796145" cy="796146"/>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07" name="Group 106">
            <a:extLst>
              <a:ext uri="{FF2B5EF4-FFF2-40B4-BE49-F238E27FC236}">
                <a16:creationId xmlns:a16="http://schemas.microsoft.com/office/drawing/2014/main" id="{C107B38F-52AC-E5F6-3148-3321A607F576}"/>
              </a:ext>
            </a:extLst>
          </p:cNvPr>
          <p:cNvGrpSpPr/>
          <p:nvPr userDrawn="1"/>
        </p:nvGrpSpPr>
        <p:grpSpPr>
          <a:xfrm>
            <a:off x="3521166" y="2602744"/>
            <a:ext cx="1673074" cy="1273226"/>
            <a:chOff x="3162694" y="2637269"/>
            <a:chExt cx="1673074" cy="1273226"/>
          </a:xfrm>
        </p:grpSpPr>
        <p:sp>
          <p:nvSpPr>
            <p:cNvPr id="108" name="Freeform: Shape 6">
              <a:extLst>
                <a:ext uri="{FF2B5EF4-FFF2-40B4-BE49-F238E27FC236}">
                  <a16:creationId xmlns:a16="http://schemas.microsoft.com/office/drawing/2014/main" id="{015CA70F-FFD7-3868-E4DA-656B960CF3BC}"/>
                </a:ext>
              </a:extLst>
            </p:cNvPr>
            <p:cNvSpPr/>
            <p:nvPr/>
          </p:nvSpPr>
          <p:spPr>
            <a:xfrm rot="18604393">
              <a:off x="4395863" y="3470590"/>
              <a:ext cx="198848" cy="680962"/>
            </a:xfrm>
            <a:custGeom>
              <a:avLst/>
              <a:gdLst>
                <a:gd name="connsiteX0" fmla="*/ 90928 w 214186"/>
                <a:gd name="connsiteY0" fmla="*/ 212974 h 733486"/>
                <a:gd name="connsiteX1" fmla="*/ 90928 w 214186"/>
                <a:gd name="connsiteY1" fmla="*/ 622352 h 733486"/>
                <a:gd name="connsiteX2" fmla="*/ 50516 w 214186"/>
                <a:gd name="connsiteY2" fmla="*/ 676909 h 733486"/>
                <a:gd name="connsiteX3" fmla="*/ 107093 w 214186"/>
                <a:gd name="connsiteY3" fmla="*/ 733487 h 733486"/>
                <a:gd name="connsiteX4" fmla="*/ 163671 w 214186"/>
                <a:gd name="connsiteY4" fmla="*/ 676909 h 733486"/>
                <a:gd name="connsiteX5" fmla="*/ 123258 w 214186"/>
                <a:gd name="connsiteY5" fmla="*/ 622352 h 733486"/>
                <a:gd name="connsiteX6" fmla="*/ 123258 w 214186"/>
                <a:gd name="connsiteY6" fmla="*/ 212974 h 733486"/>
                <a:gd name="connsiteX7" fmla="*/ 214186 w 214186"/>
                <a:gd name="connsiteY7" fmla="*/ 107093 h 733486"/>
                <a:gd name="connsiteX8" fmla="*/ 107093 w 214186"/>
                <a:gd name="connsiteY8" fmla="*/ 0 h 733486"/>
                <a:gd name="connsiteX9" fmla="*/ 0 w 214186"/>
                <a:gd name="connsiteY9" fmla="*/ 107093 h 733486"/>
                <a:gd name="connsiteX10" fmla="*/ 90928 w 214186"/>
                <a:gd name="connsiteY10" fmla="*/ 212974 h 7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86" h="733486">
                  <a:moveTo>
                    <a:pt x="90928" y="212974"/>
                  </a:moveTo>
                  <a:lnTo>
                    <a:pt x="90928" y="622352"/>
                  </a:lnTo>
                  <a:cubicBezTo>
                    <a:pt x="67489" y="629223"/>
                    <a:pt x="50516" y="651045"/>
                    <a:pt x="50516" y="676909"/>
                  </a:cubicBezTo>
                  <a:cubicBezTo>
                    <a:pt x="50516" y="708431"/>
                    <a:pt x="75976" y="733487"/>
                    <a:pt x="107093" y="733487"/>
                  </a:cubicBezTo>
                  <a:cubicBezTo>
                    <a:pt x="138615" y="733487"/>
                    <a:pt x="163671" y="708027"/>
                    <a:pt x="163671" y="676909"/>
                  </a:cubicBezTo>
                  <a:cubicBezTo>
                    <a:pt x="163671" y="651045"/>
                    <a:pt x="146698" y="629627"/>
                    <a:pt x="123258" y="622352"/>
                  </a:cubicBezTo>
                  <a:lnTo>
                    <a:pt x="123258" y="212974"/>
                  </a:lnTo>
                  <a:cubicBezTo>
                    <a:pt x="174582" y="205295"/>
                    <a:pt x="214186" y="160842"/>
                    <a:pt x="214186" y="107093"/>
                  </a:cubicBezTo>
                  <a:cubicBezTo>
                    <a:pt x="214186" y="47687"/>
                    <a:pt x="166095" y="0"/>
                    <a:pt x="107093" y="0"/>
                  </a:cubicBezTo>
                  <a:cubicBezTo>
                    <a:pt x="47687" y="0"/>
                    <a:pt x="0" y="48091"/>
                    <a:pt x="0" y="107093"/>
                  </a:cubicBezTo>
                  <a:cubicBezTo>
                    <a:pt x="0" y="160842"/>
                    <a:pt x="39604" y="205295"/>
                    <a:pt x="90928" y="212974"/>
                  </a:cubicBezTo>
                  <a:close/>
                </a:path>
              </a:pathLst>
            </a:custGeom>
            <a:solidFill>
              <a:schemeClr val="accent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9" name="Freeform: Shape 8">
              <a:extLst>
                <a:ext uri="{FF2B5EF4-FFF2-40B4-BE49-F238E27FC236}">
                  <a16:creationId xmlns:a16="http://schemas.microsoft.com/office/drawing/2014/main" id="{910E9E77-EBBF-0705-DB9D-1AD7546584A6}"/>
                </a:ext>
              </a:extLst>
            </p:cNvPr>
            <p:cNvSpPr/>
            <p:nvPr/>
          </p:nvSpPr>
          <p:spPr>
            <a:xfrm rot="18604393">
              <a:off x="4236689" y="3580255"/>
              <a:ext cx="148574" cy="148574"/>
            </a:xfrm>
            <a:custGeom>
              <a:avLst/>
              <a:gdLst>
                <a:gd name="connsiteX0" fmla="*/ 0 w 160033"/>
                <a:gd name="connsiteY0" fmla="*/ 80017 h 160033"/>
                <a:gd name="connsiteX1" fmla="*/ 80017 w 160033"/>
                <a:gd name="connsiteY1" fmla="*/ 160033 h 160033"/>
                <a:gd name="connsiteX2" fmla="*/ 160033 w 160033"/>
                <a:gd name="connsiteY2" fmla="*/ 80017 h 160033"/>
                <a:gd name="connsiteX3" fmla="*/ 80017 w 160033"/>
                <a:gd name="connsiteY3" fmla="*/ 0 h 160033"/>
                <a:gd name="connsiteX4" fmla="*/ 0 w 160033"/>
                <a:gd name="connsiteY4" fmla="*/ 80017 h 1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3" h="160033">
                  <a:moveTo>
                    <a:pt x="0" y="80017"/>
                  </a:moveTo>
                  <a:cubicBezTo>
                    <a:pt x="0" y="124066"/>
                    <a:pt x="35967" y="160033"/>
                    <a:pt x="80017" y="160033"/>
                  </a:cubicBezTo>
                  <a:cubicBezTo>
                    <a:pt x="124067" y="160033"/>
                    <a:pt x="160033" y="124066"/>
                    <a:pt x="160033" y="80017"/>
                  </a:cubicBezTo>
                  <a:cubicBezTo>
                    <a:pt x="160033" y="35967"/>
                    <a:pt x="124067" y="0"/>
                    <a:pt x="80017" y="0"/>
                  </a:cubicBezTo>
                  <a:cubicBezTo>
                    <a:pt x="35563" y="0"/>
                    <a:pt x="0" y="35967"/>
                    <a:pt x="0" y="80017"/>
                  </a:cubicBezTo>
                  <a:close/>
                </a:path>
              </a:pathLst>
            </a:custGeom>
            <a:gradFill>
              <a:gsLst>
                <a:gs pos="0">
                  <a:srgbClr val="E6E7E8"/>
                </a:gs>
                <a:gs pos="50000">
                  <a:srgbClr val="F2F3F3"/>
                </a:gs>
                <a:gs pos="100000">
                  <a:srgbClr val="FFFFFF"/>
                </a:gs>
              </a:gsLst>
              <a:lin ang="789100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0" name="Freeform: Shape 26">
              <a:extLst>
                <a:ext uri="{FF2B5EF4-FFF2-40B4-BE49-F238E27FC236}">
                  <a16:creationId xmlns:a16="http://schemas.microsoft.com/office/drawing/2014/main" id="{75C43175-FA6B-DF21-47E1-DA8F5F771EF6}"/>
                </a:ext>
              </a:extLst>
            </p:cNvPr>
            <p:cNvSpPr/>
            <p:nvPr/>
          </p:nvSpPr>
          <p:spPr>
            <a:xfrm rot="18604393">
              <a:off x="3207903" y="2592060"/>
              <a:ext cx="1118805" cy="1209224"/>
            </a:xfrm>
            <a:custGeom>
              <a:avLst/>
              <a:gdLst>
                <a:gd name="connsiteX0" fmla="*/ 1205100 w 1205100"/>
                <a:gd name="connsiteY0" fmla="*/ 602954 h 1302494"/>
                <a:gd name="connsiteX1" fmla="*/ 693882 w 1205100"/>
                <a:gd name="connsiteY1" fmla="*/ 1198634 h 1302494"/>
                <a:gd name="connsiteX2" fmla="*/ 596084 w 1205100"/>
                <a:gd name="connsiteY2" fmla="*/ 1302495 h 1302494"/>
                <a:gd name="connsiteX3" fmla="*/ 500306 w 1205100"/>
                <a:gd name="connsiteY3" fmla="*/ 1196614 h 1302494"/>
                <a:gd name="connsiteX4" fmla="*/ 0 w 1205100"/>
                <a:gd name="connsiteY4" fmla="*/ 602550 h 1302494"/>
                <a:gd name="connsiteX5" fmla="*/ 602550 w 1205100"/>
                <a:gd name="connsiteY5" fmla="*/ 0 h 1302494"/>
                <a:gd name="connsiteX6" fmla="*/ 1205100 w 1205100"/>
                <a:gd name="connsiteY6" fmla="*/ 60295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100" h="1302494">
                  <a:moveTo>
                    <a:pt x="1205100" y="602954"/>
                  </a:moveTo>
                  <a:cubicBezTo>
                    <a:pt x="1205100" y="904836"/>
                    <a:pt x="983236" y="1154585"/>
                    <a:pt x="693882" y="1198634"/>
                  </a:cubicBezTo>
                  <a:lnTo>
                    <a:pt x="596084" y="1302495"/>
                  </a:lnTo>
                  <a:lnTo>
                    <a:pt x="500306" y="1196614"/>
                  </a:lnTo>
                  <a:cubicBezTo>
                    <a:pt x="216207" y="1148119"/>
                    <a:pt x="0" y="900794"/>
                    <a:pt x="0" y="602550"/>
                  </a:cubicBezTo>
                  <a:cubicBezTo>
                    <a:pt x="0" y="269955"/>
                    <a:pt x="269955" y="0"/>
                    <a:pt x="602550" y="0"/>
                  </a:cubicBezTo>
                  <a:cubicBezTo>
                    <a:pt x="935549" y="404"/>
                    <a:pt x="1205100" y="269955"/>
                    <a:pt x="1205100" y="602954"/>
                  </a:cubicBezTo>
                  <a:close/>
                </a:path>
              </a:pathLst>
            </a:custGeom>
            <a:solidFill>
              <a:schemeClr val="accent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1" name="Freeform: Shape 29">
              <a:extLst>
                <a:ext uri="{FF2B5EF4-FFF2-40B4-BE49-F238E27FC236}">
                  <a16:creationId xmlns:a16="http://schemas.microsoft.com/office/drawing/2014/main" id="{C0573720-50BE-8BBB-0F3D-518394CE6399}"/>
                </a:ext>
              </a:extLst>
            </p:cNvPr>
            <p:cNvSpPr/>
            <p:nvPr/>
          </p:nvSpPr>
          <p:spPr>
            <a:xfrm rot="18604393">
              <a:off x="3331357" y="2762322"/>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12" name="Group 111">
            <a:extLst>
              <a:ext uri="{FF2B5EF4-FFF2-40B4-BE49-F238E27FC236}">
                <a16:creationId xmlns:a16="http://schemas.microsoft.com/office/drawing/2014/main" id="{39A4E2DF-E74C-922B-23CF-EC2F7AA110FF}"/>
              </a:ext>
            </a:extLst>
          </p:cNvPr>
          <p:cNvGrpSpPr/>
          <p:nvPr userDrawn="1"/>
        </p:nvGrpSpPr>
        <p:grpSpPr>
          <a:xfrm>
            <a:off x="7320058" y="3770148"/>
            <a:ext cx="1878257" cy="1118691"/>
            <a:chOff x="6961586" y="3804673"/>
            <a:chExt cx="1878257" cy="1118691"/>
          </a:xfrm>
        </p:grpSpPr>
        <p:sp>
          <p:nvSpPr>
            <p:cNvPr id="113" name="Freeform: Shape 18">
              <a:extLst>
                <a:ext uri="{FF2B5EF4-FFF2-40B4-BE49-F238E27FC236}">
                  <a16:creationId xmlns:a16="http://schemas.microsoft.com/office/drawing/2014/main" id="{79E9D84B-CD8F-7B79-83BE-6F7928259E0E}"/>
                </a:ext>
              </a:extLst>
            </p:cNvPr>
            <p:cNvSpPr/>
            <p:nvPr/>
          </p:nvSpPr>
          <p:spPr>
            <a:xfrm>
              <a:off x="6961586" y="4394728"/>
              <a:ext cx="672799" cy="243961"/>
            </a:xfrm>
            <a:custGeom>
              <a:avLst/>
              <a:gdLst>
                <a:gd name="connsiteX0" fmla="*/ 510824 w 724693"/>
                <a:gd name="connsiteY0" fmla="*/ 109201 h 262778"/>
                <a:gd name="connsiteX1" fmla="*/ 107507 w 724693"/>
                <a:gd name="connsiteY1" fmla="*/ 180327 h 262778"/>
                <a:gd name="connsiteX2" fmla="*/ 46888 w 724693"/>
                <a:gd name="connsiteY2" fmla="*/ 150018 h 262778"/>
                <a:gd name="connsiteX3" fmla="*/ 818 w 724693"/>
                <a:gd name="connsiteY3" fmla="*/ 215890 h 262778"/>
                <a:gd name="connsiteX4" fmla="*/ 66690 w 724693"/>
                <a:gd name="connsiteY4" fmla="*/ 261960 h 262778"/>
                <a:gd name="connsiteX5" fmla="*/ 113165 w 724693"/>
                <a:gd name="connsiteY5" fmla="*/ 212657 h 262778"/>
                <a:gd name="connsiteX6" fmla="*/ 516077 w 724693"/>
                <a:gd name="connsiteY6" fmla="*/ 141531 h 262778"/>
                <a:gd name="connsiteX7" fmla="*/ 636102 w 724693"/>
                <a:gd name="connsiteY7" fmla="*/ 212657 h 262778"/>
                <a:gd name="connsiteX8" fmla="*/ 722989 w 724693"/>
                <a:gd name="connsiteY8" fmla="*/ 88591 h 262778"/>
                <a:gd name="connsiteX9" fmla="*/ 598923 w 724693"/>
                <a:gd name="connsiteY9" fmla="*/ 1704 h 262778"/>
                <a:gd name="connsiteX10" fmla="*/ 510824 w 724693"/>
                <a:gd name="connsiteY10" fmla="*/ 109201 h 26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93" h="262778">
                  <a:moveTo>
                    <a:pt x="510824" y="109201"/>
                  </a:moveTo>
                  <a:lnTo>
                    <a:pt x="107507" y="180327"/>
                  </a:lnTo>
                  <a:cubicBezTo>
                    <a:pt x="96596" y="158504"/>
                    <a:pt x="72348" y="145168"/>
                    <a:pt x="46888" y="150018"/>
                  </a:cubicBezTo>
                  <a:cubicBezTo>
                    <a:pt x="16175" y="155271"/>
                    <a:pt x="-4436" y="184772"/>
                    <a:pt x="818" y="215890"/>
                  </a:cubicBezTo>
                  <a:cubicBezTo>
                    <a:pt x="6071" y="246604"/>
                    <a:pt x="35573" y="267214"/>
                    <a:pt x="66690" y="261960"/>
                  </a:cubicBezTo>
                  <a:cubicBezTo>
                    <a:pt x="92150" y="257515"/>
                    <a:pt x="110336" y="236904"/>
                    <a:pt x="113165" y="212657"/>
                  </a:cubicBezTo>
                  <a:lnTo>
                    <a:pt x="516077" y="141531"/>
                  </a:lnTo>
                  <a:cubicBezTo>
                    <a:pt x="532646" y="190834"/>
                    <a:pt x="583162" y="221952"/>
                    <a:pt x="636102" y="212657"/>
                  </a:cubicBezTo>
                  <a:cubicBezTo>
                    <a:pt x="694296" y="202554"/>
                    <a:pt x="733496" y="146785"/>
                    <a:pt x="722989" y="88591"/>
                  </a:cubicBezTo>
                  <a:cubicBezTo>
                    <a:pt x="712886" y="30397"/>
                    <a:pt x="657117" y="-8803"/>
                    <a:pt x="598923" y="1704"/>
                  </a:cubicBezTo>
                  <a:cubicBezTo>
                    <a:pt x="546386" y="10594"/>
                    <a:pt x="509611" y="57069"/>
                    <a:pt x="510824" y="109201"/>
                  </a:cubicBezTo>
                  <a:close/>
                </a:path>
              </a:pathLst>
            </a:custGeom>
            <a:solidFill>
              <a:schemeClr val="accent6"/>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4" name="Freeform: Shape 20">
              <a:extLst>
                <a:ext uri="{FF2B5EF4-FFF2-40B4-BE49-F238E27FC236}">
                  <a16:creationId xmlns:a16="http://schemas.microsoft.com/office/drawing/2014/main" id="{95E82872-E262-0697-9790-1B8B9F9C70CD}"/>
                </a:ext>
              </a:extLst>
            </p:cNvPr>
            <p:cNvSpPr/>
            <p:nvPr/>
          </p:nvSpPr>
          <p:spPr>
            <a:xfrm>
              <a:off x="7461703" y="4419932"/>
              <a:ext cx="148978" cy="148978"/>
            </a:xfrm>
            <a:custGeom>
              <a:avLst/>
              <a:gdLst>
                <a:gd name="connsiteX0" fmla="*/ 66293 w 160470"/>
                <a:gd name="connsiteY0" fmla="*/ 1229 h 160470"/>
                <a:gd name="connsiteX1" fmla="*/ 1229 w 160470"/>
                <a:gd name="connsiteY1" fmla="*/ 94178 h 160470"/>
                <a:gd name="connsiteX2" fmla="*/ 94178 w 160470"/>
                <a:gd name="connsiteY2" fmla="*/ 159242 h 160470"/>
                <a:gd name="connsiteX3" fmla="*/ 159242 w 160470"/>
                <a:gd name="connsiteY3" fmla="*/ 66293 h 160470"/>
                <a:gd name="connsiteX4" fmla="*/ 66293 w 160470"/>
                <a:gd name="connsiteY4" fmla="*/ 1229 h 16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70" h="160470">
                  <a:moveTo>
                    <a:pt x="66293" y="1229"/>
                  </a:moveTo>
                  <a:cubicBezTo>
                    <a:pt x="22648" y="8907"/>
                    <a:pt x="-6450" y="50532"/>
                    <a:pt x="1229" y="94178"/>
                  </a:cubicBezTo>
                  <a:cubicBezTo>
                    <a:pt x="8907" y="137823"/>
                    <a:pt x="50533" y="166920"/>
                    <a:pt x="94178" y="159242"/>
                  </a:cubicBezTo>
                  <a:cubicBezTo>
                    <a:pt x="137823" y="151563"/>
                    <a:pt x="166920" y="109939"/>
                    <a:pt x="159242" y="66293"/>
                  </a:cubicBezTo>
                  <a:cubicBezTo>
                    <a:pt x="151159" y="22648"/>
                    <a:pt x="109939" y="-6450"/>
                    <a:pt x="66293" y="1229"/>
                  </a:cubicBezTo>
                  <a:close/>
                </a:path>
              </a:pathLst>
            </a:custGeom>
            <a:gradFill>
              <a:gsLst>
                <a:gs pos="0">
                  <a:srgbClr val="E6E7E8"/>
                </a:gs>
                <a:gs pos="50000">
                  <a:srgbClr val="F2F3F3"/>
                </a:gs>
                <a:gs pos="100000">
                  <a:srgbClr val="FFFFFF"/>
                </a:gs>
              </a:gsLst>
              <a:lin ang="12691158"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5" name="Freeform: Shape 39">
              <a:extLst>
                <a:ext uri="{FF2B5EF4-FFF2-40B4-BE49-F238E27FC236}">
                  <a16:creationId xmlns:a16="http://schemas.microsoft.com/office/drawing/2014/main" id="{9E1DBC9D-009C-0753-8FA1-16624EEEB3CE}"/>
                </a:ext>
              </a:extLst>
            </p:cNvPr>
            <p:cNvSpPr/>
            <p:nvPr/>
          </p:nvSpPr>
          <p:spPr>
            <a:xfrm>
              <a:off x="7644059" y="3804673"/>
              <a:ext cx="1195784" cy="1118691"/>
            </a:xfrm>
            <a:custGeom>
              <a:avLst/>
              <a:gdLst>
                <a:gd name="connsiteX0" fmla="*/ 790064 w 1288017"/>
                <a:gd name="connsiteY0" fmla="*/ 1195773 h 1204978"/>
                <a:gd name="connsiteX1" fmla="*/ 115176 w 1288017"/>
                <a:gd name="connsiteY1" fmla="*/ 796902 h 1204978"/>
                <a:gd name="connsiteX2" fmla="*/ 0 w 1288017"/>
                <a:gd name="connsiteY2" fmla="*/ 721330 h 1204978"/>
                <a:gd name="connsiteX3" fmla="*/ 82846 w 1288017"/>
                <a:gd name="connsiteY3" fmla="*/ 615046 h 1204978"/>
                <a:gd name="connsiteX4" fmla="*/ 580727 w 1288017"/>
                <a:gd name="connsiteY4" fmla="*/ 9262 h 1204978"/>
                <a:gd name="connsiteX5" fmla="*/ 1278651 w 1288017"/>
                <a:gd name="connsiteY5" fmla="*/ 497849 h 1204978"/>
                <a:gd name="connsiteX6" fmla="*/ 790064 w 1288017"/>
                <a:gd name="connsiteY6" fmla="*/ 1195773 h 1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017" h="1204978">
                  <a:moveTo>
                    <a:pt x="790064" y="1195773"/>
                  </a:moveTo>
                  <a:cubicBezTo>
                    <a:pt x="493436" y="1247905"/>
                    <a:pt x="209336" y="1073727"/>
                    <a:pt x="115176" y="796902"/>
                  </a:cubicBezTo>
                  <a:lnTo>
                    <a:pt x="0" y="721330"/>
                  </a:lnTo>
                  <a:lnTo>
                    <a:pt x="82846" y="615046"/>
                  </a:lnTo>
                  <a:cubicBezTo>
                    <a:pt x="76380" y="322863"/>
                    <a:pt x="283696" y="61394"/>
                    <a:pt x="580727" y="9262"/>
                  </a:cubicBezTo>
                  <a:cubicBezTo>
                    <a:pt x="908473" y="-48528"/>
                    <a:pt x="1220861" y="170104"/>
                    <a:pt x="1278651" y="497849"/>
                  </a:cubicBezTo>
                  <a:cubicBezTo>
                    <a:pt x="1336845" y="825595"/>
                    <a:pt x="1117809" y="1137983"/>
                    <a:pt x="790064" y="1195773"/>
                  </a:cubicBezTo>
                  <a:close/>
                </a:path>
              </a:pathLst>
            </a:custGeom>
            <a:solidFill>
              <a:schemeClr val="accent6"/>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6" name="Freeform: Shape 41">
              <a:extLst>
                <a:ext uri="{FF2B5EF4-FFF2-40B4-BE49-F238E27FC236}">
                  <a16:creationId xmlns:a16="http://schemas.microsoft.com/office/drawing/2014/main" id="{0836D7E1-D247-0459-11DA-2A9B3402C32F}"/>
                </a:ext>
              </a:extLst>
            </p:cNvPr>
            <p:cNvSpPr/>
            <p:nvPr/>
          </p:nvSpPr>
          <p:spPr>
            <a:xfrm>
              <a:off x="7890181" y="3967849"/>
              <a:ext cx="796145" cy="796145"/>
            </a:xfrm>
            <a:custGeom>
              <a:avLst/>
              <a:gdLst>
                <a:gd name="connsiteX0" fmla="*/ 857553 w 857553"/>
                <a:gd name="connsiteY0" fmla="*/ 428777 h 857553"/>
                <a:gd name="connsiteX1" fmla="*/ 428776 w 857553"/>
                <a:gd name="connsiteY1" fmla="*/ 857553 h 857553"/>
                <a:gd name="connsiteX2" fmla="*/ 0 w 857553"/>
                <a:gd name="connsiteY2" fmla="*/ 428777 h 857553"/>
                <a:gd name="connsiteX3" fmla="*/ 428776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4"/>
                    <a:pt x="665583" y="857553"/>
                    <a:pt x="428776" y="857553"/>
                  </a:cubicBezTo>
                  <a:cubicBezTo>
                    <a:pt x="191970" y="857553"/>
                    <a:pt x="0" y="665584"/>
                    <a:pt x="0" y="428777"/>
                  </a:cubicBezTo>
                  <a:cubicBezTo>
                    <a:pt x="0" y="191970"/>
                    <a:pt x="191970" y="0"/>
                    <a:pt x="428776"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17" name="Group 116">
            <a:extLst>
              <a:ext uri="{FF2B5EF4-FFF2-40B4-BE49-F238E27FC236}">
                <a16:creationId xmlns:a16="http://schemas.microsoft.com/office/drawing/2014/main" id="{579B8FC9-A164-0D7C-EA8E-5916C2326F11}"/>
              </a:ext>
            </a:extLst>
          </p:cNvPr>
          <p:cNvGrpSpPr/>
          <p:nvPr userDrawn="1"/>
        </p:nvGrpSpPr>
        <p:grpSpPr>
          <a:xfrm>
            <a:off x="4756369" y="1762137"/>
            <a:ext cx="1118766" cy="1789494"/>
            <a:chOff x="4397897" y="1796662"/>
            <a:chExt cx="1118766" cy="1789494"/>
          </a:xfrm>
        </p:grpSpPr>
        <p:sp>
          <p:nvSpPr>
            <p:cNvPr id="118" name="Freeform: Shape 10">
              <a:extLst>
                <a:ext uri="{FF2B5EF4-FFF2-40B4-BE49-F238E27FC236}">
                  <a16:creationId xmlns:a16="http://schemas.microsoft.com/office/drawing/2014/main" id="{E339FDC2-940E-42AD-F20D-08F38EF5DE0A}"/>
                </a:ext>
              </a:extLst>
            </p:cNvPr>
            <p:cNvSpPr/>
            <p:nvPr/>
          </p:nvSpPr>
          <p:spPr>
            <a:xfrm rot="1445408">
              <a:off x="4977974" y="3028364"/>
              <a:ext cx="492134" cy="557792"/>
            </a:xfrm>
            <a:custGeom>
              <a:avLst/>
              <a:gdLst>
                <a:gd name="connsiteX0" fmla="*/ 162780 w 530093"/>
                <a:gd name="connsiteY0" fmla="*/ 199151 h 600815"/>
                <a:gd name="connsiteX1" fmla="*/ 425865 w 530093"/>
                <a:gd name="connsiteY1" fmla="*/ 512752 h 600815"/>
                <a:gd name="connsiteX2" fmla="*/ 429907 w 530093"/>
                <a:gd name="connsiteY2" fmla="*/ 580645 h 600815"/>
                <a:gd name="connsiteX3" fmla="*/ 509923 w 530093"/>
                <a:gd name="connsiteY3" fmla="*/ 587515 h 600815"/>
                <a:gd name="connsiteX4" fmla="*/ 516794 w 530093"/>
                <a:gd name="connsiteY4" fmla="*/ 507499 h 600815"/>
                <a:gd name="connsiteX5" fmla="*/ 450921 w 530093"/>
                <a:gd name="connsiteY5" fmla="*/ 491738 h 600815"/>
                <a:gd name="connsiteX6" fmla="*/ 187836 w 530093"/>
                <a:gd name="connsiteY6" fmla="*/ 178137 h 600815"/>
                <a:gd name="connsiteX7" fmla="*/ 189452 w 530093"/>
                <a:gd name="connsiteY7" fmla="*/ 38310 h 600815"/>
                <a:gd name="connsiteX8" fmla="*/ 38310 w 530093"/>
                <a:gd name="connsiteY8" fmla="*/ 24973 h 600815"/>
                <a:gd name="connsiteX9" fmla="*/ 24973 w 530093"/>
                <a:gd name="connsiteY9" fmla="*/ 176116 h 600815"/>
                <a:gd name="connsiteX10" fmla="*/ 162780 w 530093"/>
                <a:gd name="connsiteY10" fmla="*/ 199151 h 6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093" h="600815">
                  <a:moveTo>
                    <a:pt x="162780" y="199151"/>
                  </a:moveTo>
                  <a:lnTo>
                    <a:pt x="425865" y="512752"/>
                  </a:lnTo>
                  <a:cubicBezTo>
                    <a:pt x="412529" y="533363"/>
                    <a:pt x="413337" y="560843"/>
                    <a:pt x="429907" y="580645"/>
                  </a:cubicBezTo>
                  <a:cubicBezTo>
                    <a:pt x="450113" y="604489"/>
                    <a:pt x="485676" y="607721"/>
                    <a:pt x="509923" y="587515"/>
                  </a:cubicBezTo>
                  <a:cubicBezTo>
                    <a:pt x="533767" y="567309"/>
                    <a:pt x="537000" y="531746"/>
                    <a:pt x="516794" y="507499"/>
                  </a:cubicBezTo>
                  <a:cubicBezTo>
                    <a:pt x="500224" y="487696"/>
                    <a:pt x="473148" y="482039"/>
                    <a:pt x="450921" y="491738"/>
                  </a:cubicBezTo>
                  <a:lnTo>
                    <a:pt x="187836" y="178137"/>
                  </a:lnTo>
                  <a:cubicBezTo>
                    <a:pt x="222186" y="138937"/>
                    <a:pt x="224207" y="79530"/>
                    <a:pt x="189452" y="38310"/>
                  </a:cubicBezTo>
                  <a:cubicBezTo>
                    <a:pt x="151465" y="-6952"/>
                    <a:pt x="83572" y="-13014"/>
                    <a:pt x="38310" y="24973"/>
                  </a:cubicBezTo>
                  <a:cubicBezTo>
                    <a:pt x="-6953" y="62961"/>
                    <a:pt x="-13014" y="130854"/>
                    <a:pt x="24973" y="176116"/>
                  </a:cubicBezTo>
                  <a:cubicBezTo>
                    <a:pt x="59728" y="217741"/>
                    <a:pt x="118326" y="226228"/>
                    <a:pt x="162780" y="199151"/>
                  </a:cubicBezTo>
                  <a:close/>
                </a:path>
              </a:pathLst>
            </a:custGeom>
            <a:solidFill>
              <a:schemeClr val="accent3"/>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9" name="Freeform: Shape 12">
              <a:extLst>
                <a:ext uri="{FF2B5EF4-FFF2-40B4-BE49-F238E27FC236}">
                  <a16:creationId xmlns:a16="http://schemas.microsoft.com/office/drawing/2014/main" id="{BC06EE6D-1113-4530-E651-243E818745DC}"/>
                </a:ext>
              </a:extLst>
            </p:cNvPr>
            <p:cNvSpPr/>
            <p:nvPr/>
          </p:nvSpPr>
          <p:spPr>
            <a:xfrm rot="1445408">
              <a:off x="5089630" y="3008660"/>
              <a:ext cx="148569" cy="148847"/>
            </a:xfrm>
            <a:custGeom>
              <a:avLst/>
              <a:gdLst>
                <a:gd name="connsiteX0" fmla="*/ 18640 w 160028"/>
                <a:gd name="connsiteY0" fmla="*/ 131690 h 160328"/>
                <a:gd name="connsiteX1" fmla="*/ 131391 w 160028"/>
                <a:gd name="connsiteY1" fmla="*/ 141389 h 160328"/>
                <a:gd name="connsiteX2" fmla="*/ 141090 w 160028"/>
                <a:gd name="connsiteY2" fmla="*/ 28638 h 160328"/>
                <a:gd name="connsiteX3" fmla="*/ 28339 w 160028"/>
                <a:gd name="connsiteY3" fmla="*/ 18939 h 160328"/>
                <a:gd name="connsiteX4" fmla="*/ 18640 w 160028"/>
                <a:gd name="connsiteY4" fmla="*/ 131690 h 16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8" h="160328">
                  <a:moveTo>
                    <a:pt x="18640" y="131690"/>
                  </a:moveTo>
                  <a:cubicBezTo>
                    <a:pt x="46929" y="165637"/>
                    <a:pt x="97444" y="170082"/>
                    <a:pt x="131391" y="141389"/>
                  </a:cubicBezTo>
                  <a:cubicBezTo>
                    <a:pt x="165337" y="113100"/>
                    <a:pt x="169782" y="62585"/>
                    <a:pt x="141090" y="28638"/>
                  </a:cubicBezTo>
                  <a:cubicBezTo>
                    <a:pt x="112801" y="-5309"/>
                    <a:pt x="62285" y="-9754"/>
                    <a:pt x="28339" y="18939"/>
                  </a:cubicBezTo>
                  <a:cubicBezTo>
                    <a:pt x="-5204" y="47228"/>
                    <a:pt x="-9649" y="97743"/>
                    <a:pt x="18640" y="131690"/>
                  </a:cubicBezTo>
                  <a:close/>
                </a:path>
              </a:pathLst>
            </a:custGeom>
            <a:gradFill>
              <a:gsLst>
                <a:gs pos="0">
                  <a:srgbClr val="E6E7E8"/>
                </a:gs>
                <a:gs pos="50000">
                  <a:srgbClr val="F2F3F3"/>
                </a:gs>
                <a:gs pos="100000">
                  <a:srgbClr val="FFFFFF"/>
                </a:gs>
              </a:gsLst>
              <a:lin ang="5490877"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0" name="Freeform: Shape 31">
              <a:extLst>
                <a:ext uri="{FF2B5EF4-FFF2-40B4-BE49-F238E27FC236}">
                  <a16:creationId xmlns:a16="http://schemas.microsoft.com/office/drawing/2014/main" id="{2DFF48E1-912D-EC05-31DE-2F84FB7A0663}"/>
                </a:ext>
              </a:extLst>
            </p:cNvPr>
            <p:cNvSpPr/>
            <p:nvPr/>
          </p:nvSpPr>
          <p:spPr>
            <a:xfrm rot="1445408">
              <a:off x="4397897" y="1796662"/>
              <a:ext cx="1118766" cy="1118985"/>
            </a:xfrm>
            <a:custGeom>
              <a:avLst/>
              <a:gdLst>
                <a:gd name="connsiteX0" fmla="*/ 1051819 w 1205058"/>
                <a:gd name="connsiteY0" fmla="*/ 1004132 h 1205294"/>
                <a:gd name="connsiteX1" fmla="*/ 1043736 w 1205058"/>
                <a:gd name="connsiteY1" fmla="*/ 1144363 h 1205294"/>
                <a:gd name="connsiteX2" fmla="*/ 903101 w 1205058"/>
                <a:gd name="connsiteY2" fmla="*/ 1124965 h 1205294"/>
                <a:gd name="connsiteX3" fmla="*/ 140921 w 1205058"/>
                <a:gd name="connsiteY3" fmla="*/ 989988 h 1205294"/>
                <a:gd name="connsiteX4" fmla="*/ 215280 w 1205058"/>
                <a:gd name="connsiteY4" fmla="*/ 140921 h 1205294"/>
                <a:gd name="connsiteX5" fmla="*/ 1064347 w 1205058"/>
                <a:gd name="connsiteY5" fmla="*/ 215280 h 1205294"/>
                <a:gd name="connsiteX6" fmla="*/ 1051819 w 1205058"/>
                <a:gd name="connsiteY6" fmla="*/ 1004132 h 120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58" h="1205294">
                  <a:moveTo>
                    <a:pt x="1051819" y="1004132"/>
                  </a:moveTo>
                  <a:lnTo>
                    <a:pt x="1043736" y="1144363"/>
                  </a:lnTo>
                  <a:lnTo>
                    <a:pt x="903101" y="1124965"/>
                  </a:lnTo>
                  <a:cubicBezTo>
                    <a:pt x="654564" y="1268430"/>
                    <a:pt x="331668" y="1217510"/>
                    <a:pt x="140921" y="989988"/>
                  </a:cubicBezTo>
                  <a:cubicBezTo>
                    <a:pt x="-72861" y="734985"/>
                    <a:pt x="-39723" y="355107"/>
                    <a:pt x="215280" y="140921"/>
                  </a:cubicBezTo>
                  <a:cubicBezTo>
                    <a:pt x="470283" y="-72861"/>
                    <a:pt x="850160" y="-39723"/>
                    <a:pt x="1064347" y="215280"/>
                  </a:cubicBezTo>
                  <a:cubicBezTo>
                    <a:pt x="1259135" y="448056"/>
                    <a:pt x="1248628" y="784692"/>
                    <a:pt x="1051819" y="1004132"/>
                  </a:cubicBezTo>
                  <a:close/>
                </a:path>
              </a:pathLst>
            </a:custGeom>
            <a:solidFill>
              <a:schemeClr val="accent3"/>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1" name="Freeform: Shape 33">
              <a:extLst>
                <a:ext uri="{FF2B5EF4-FFF2-40B4-BE49-F238E27FC236}">
                  <a16:creationId xmlns:a16="http://schemas.microsoft.com/office/drawing/2014/main" id="{D0B89562-F4AB-BBB0-BD50-B502F4E00D4E}"/>
                </a:ext>
              </a:extLst>
            </p:cNvPr>
            <p:cNvSpPr/>
            <p:nvPr/>
          </p:nvSpPr>
          <p:spPr>
            <a:xfrm rot="1445408">
              <a:off x="4560558" y="1950246"/>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22" name="Group 121">
            <a:extLst>
              <a:ext uri="{FF2B5EF4-FFF2-40B4-BE49-F238E27FC236}">
                <a16:creationId xmlns:a16="http://schemas.microsoft.com/office/drawing/2014/main" id="{8DD282B8-79BC-17EA-A4E7-140B3094B6D9}"/>
              </a:ext>
            </a:extLst>
          </p:cNvPr>
          <p:cNvGrpSpPr/>
          <p:nvPr userDrawn="1"/>
        </p:nvGrpSpPr>
        <p:grpSpPr>
          <a:xfrm>
            <a:off x="6333208" y="1762137"/>
            <a:ext cx="1118766" cy="1789494"/>
            <a:chOff x="5974736" y="1796662"/>
            <a:chExt cx="1118766" cy="1789494"/>
          </a:xfrm>
        </p:grpSpPr>
        <p:sp>
          <p:nvSpPr>
            <p:cNvPr id="123" name="Freeform: Shape 147">
              <a:extLst>
                <a:ext uri="{FF2B5EF4-FFF2-40B4-BE49-F238E27FC236}">
                  <a16:creationId xmlns:a16="http://schemas.microsoft.com/office/drawing/2014/main" id="{FE94DA02-4096-44A1-1830-04605E705B21}"/>
                </a:ext>
              </a:extLst>
            </p:cNvPr>
            <p:cNvSpPr/>
            <p:nvPr/>
          </p:nvSpPr>
          <p:spPr>
            <a:xfrm rot="20154592" flipH="1">
              <a:off x="6021291" y="3028364"/>
              <a:ext cx="492134" cy="557792"/>
            </a:xfrm>
            <a:custGeom>
              <a:avLst/>
              <a:gdLst>
                <a:gd name="connsiteX0" fmla="*/ 162780 w 530093"/>
                <a:gd name="connsiteY0" fmla="*/ 199151 h 600815"/>
                <a:gd name="connsiteX1" fmla="*/ 425865 w 530093"/>
                <a:gd name="connsiteY1" fmla="*/ 512752 h 600815"/>
                <a:gd name="connsiteX2" fmla="*/ 429907 w 530093"/>
                <a:gd name="connsiteY2" fmla="*/ 580645 h 600815"/>
                <a:gd name="connsiteX3" fmla="*/ 509923 w 530093"/>
                <a:gd name="connsiteY3" fmla="*/ 587515 h 600815"/>
                <a:gd name="connsiteX4" fmla="*/ 516794 w 530093"/>
                <a:gd name="connsiteY4" fmla="*/ 507499 h 600815"/>
                <a:gd name="connsiteX5" fmla="*/ 450921 w 530093"/>
                <a:gd name="connsiteY5" fmla="*/ 491738 h 600815"/>
                <a:gd name="connsiteX6" fmla="*/ 187836 w 530093"/>
                <a:gd name="connsiteY6" fmla="*/ 178137 h 600815"/>
                <a:gd name="connsiteX7" fmla="*/ 189452 w 530093"/>
                <a:gd name="connsiteY7" fmla="*/ 38310 h 600815"/>
                <a:gd name="connsiteX8" fmla="*/ 38310 w 530093"/>
                <a:gd name="connsiteY8" fmla="*/ 24973 h 600815"/>
                <a:gd name="connsiteX9" fmla="*/ 24973 w 530093"/>
                <a:gd name="connsiteY9" fmla="*/ 176116 h 600815"/>
                <a:gd name="connsiteX10" fmla="*/ 162780 w 530093"/>
                <a:gd name="connsiteY10" fmla="*/ 199151 h 6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093" h="600815">
                  <a:moveTo>
                    <a:pt x="162780" y="199151"/>
                  </a:moveTo>
                  <a:lnTo>
                    <a:pt x="425865" y="512752"/>
                  </a:lnTo>
                  <a:cubicBezTo>
                    <a:pt x="412529" y="533363"/>
                    <a:pt x="413337" y="560843"/>
                    <a:pt x="429907" y="580645"/>
                  </a:cubicBezTo>
                  <a:cubicBezTo>
                    <a:pt x="450113" y="604489"/>
                    <a:pt x="485676" y="607721"/>
                    <a:pt x="509923" y="587515"/>
                  </a:cubicBezTo>
                  <a:cubicBezTo>
                    <a:pt x="533767" y="567309"/>
                    <a:pt x="537000" y="531746"/>
                    <a:pt x="516794" y="507499"/>
                  </a:cubicBezTo>
                  <a:cubicBezTo>
                    <a:pt x="500224" y="487696"/>
                    <a:pt x="473148" y="482039"/>
                    <a:pt x="450921" y="491738"/>
                  </a:cubicBezTo>
                  <a:lnTo>
                    <a:pt x="187836" y="178137"/>
                  </a:lnTo>
                  <a:cubicBezTo>
                    <a:pt x="222186" y="138937"/>
                    <a:pt x="224207" y="79530"/>
                    <a:pt x="189452" y="38310"/>
                  </a:cubicBezTo>
                  <a:cubicBezTo>
                    <a:pt x="151465" y="-6952"/>
                    <a:pt x="83572" y="-13014"/>
                    <a:pt x="38310" y="24973"/>
                  </a:cubicBezTo>
                  <a:cubicBezTo>
                    <a:pt x="-6953" y="62961"/>
                    <a:pt x="-13014" y="130854"/>
                    <a:pt x="24973" y="176116"/>
                  </a:cubicBezTo>
                  <a:cubicBezTo>
                    <a:pt x="59728" y="217741"/>
                    <a:pt x="118326" y="226228"/>
                    <a:pt x="162780" y="199151"/>
                  </a:cubicBezTo>
                  <a:close/>
                </a:path>
              </a:pathLst>
            </a:custGeom>
            <a:solidFill>
              <a:schemeClr val="accent5">
                <a:lumMod val="90000"/>
              </a:schemeClr>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4" name="Freeform: Shape 148">
              <a:extLst>
                <a:ext uri="{FF2B5EF4-FFF2-40B4-BE49-F238E27FC236}">
                  <a16:creationId xmlns:a16="http://schemas.microsoft.com/office/drawing/2014/main" id="{BFC8463E-E666-D852-B318-38B1934F3C3D}"/>
                </a:ext>
              </a:extLst>
            </p:cNvPr>
            <p:cNvSpPr/>
            <p:nvPr/>
          </p:nvSpPr>
          <p:spPr>
            <a:xfrm rot="20154592" flipH="1">
              <a:off x="6253200" y="3008660"/>
              <a:ext cx="148569" cy="148847"/>
            </a:xfrm>
            <a:custGeom>
              <a:avLst/>
              <a:gdLst>
                <a:gd name="connsiteX0" fmla="*/ 18640 w 160028"/>
                <a:gd name="connsiteY0" fmla="*/ 131690 h 160328"/>
                <a:gd name="connsiteX1" fmla="*/ 131391 w 160028"/>
                <a:gd name="connsiteY1" fmla="*/ 141389 h 160328"/>
                <a:gd name="connsiteX2" fmla="*/ 141090 w 160028"/>
                <a:gd name="connsiteY2" fmla="*/ 28638 h 160328"/>
                <a:gd name="connsiteX3" fmla="*/ 28339 w 160028"/>
                <a:gd name="connsiteY3" fmla="*/ 18939 h 160328"/>
                <a:gd name="connsiteX4" fmla="*/ 18640 w 160028"/>
                <a:gd name="connsiteY4" fmla="*/ 131690 h 16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8" h="160328">
                  <a:moveTo>
                    <a:pt x="18640" y="131690"/>
                  </a:moveTo>
                  <a:cubicBezTo>
                    <a:pt x="46929" y="165637"/>
                    <a:pt x="97444" y="170082"/>
                    <a:pt x="131391" y="141389"/>
                  </a:cubicBezTo>
                  <a:cubicBezTo>
                    <a:pt x="165337" y="113100"/>
                    <a:pt x="169782" y="62585"/>
                    <a:pt x="141090" y="28638"/>
                  </a:cubicBezTo>
                  <a:cubicBezTo>
                    <a:pt x="112801" y="-5309"/>
                    <a:pt x="62285" y="-9754"/>
                    <a:pt x="28339" y="18939"/>
                  </a:cubicBezTo>
                  <a:cubicBezTo>
                    <a:pt x="-5204" y="47228"/>
                    <a:pt x="-9649" y="97743"/>
                    <a:pt x="18640" y="131690"/>
                  </a:cubicBezTo>
                  <a:close/>
                </a:path>
              </a:pathLst>
            </a:custGeom>
            <a:gradFill>
              <a:gsLst>
                <a:gs pos="0">
                  <a:srgbClr val="E6E7E8"/>
                </a:gs>
                <a:gs pos="50000">
                  <a:srgbClr val="F2F3F3"/>
                </a:gs>
                <a:gs pos="100000">
                  <a:srgbClr val="FFFFFF"/>
                </a:gs>
              </a:gsLst>
              <a:lin ang="5490877"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5" name="Freeform: Shape 149">
              <a:extLst>
                <a:ext uri="{FF2B5EF4-FFF2-40B4-BE49-F238E27FC236}">
                  <a16:creationId xmlns:a16="http://schemas.microsoft.com/office/drawing/2014/main" id="{F599E6B2-1425-829F-BA38-E749CB57A7C3}"/>
                </a:ext>
              </a:extLst>
            </p:cNvPr>
            <p:cNvSpPr/>
            <p:nvPr/>
          </p:nvSpPr>
          <p:spPr>
            <a:xfrm rot="20154592" flipH="1">
              <a:off x="5974736" y="1796662"/>
              <a:ext cx="1118766" cy="1118985"/>
            </a:xfrm>
            <a:custGeom>
              <a:avLst/>
              <a:gdLst>
                <a:gd name="connsiteX0" fmla="*/ 1051819 w 1205058"/>
                <a:gd name="connsiteY0" fmla="*/ 1004132 h 1205294"/>
                <a:gd name="connsiteX1" fmla="*/ 1043736 w 1205058"/>
                <a:gd name="connsiteY1" fmla="*/ 1144363 h 1205294"/>
                <a:gd name="connsiteX2" fmla="*/ 903101 w 1205058"/>
                <a:gd name="connsiteY2" fmla="*/ 1124965 h 1205294"/>
                <a:gd name="connsiteX3" fmla="*/ 140921 w 1205058"/>
                <a:gd name="connsiteY3" fmla="*/ 989988 h 1205294"/>
                <a:gd name="connsiteX4" fmla="*/ 215280 w 1205058"/>
                <a:gd name="connsiteY4" fmla="*/ 140921 h 1205294"/>
                <a:gd name="connsiteX5" fmla="*/ 1064347 w 1205058"/>
                <a:gd name="connsiteY5" fmla="*/ 215280 h 1205294"/>
                <a:gd name="connsiteX6" fmla="*/ 1051819 w 1205058"/>
                <a:gd name="connsiteY6" fmla="*/ 1004132 h 120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58" h="1205294">
                  <a:moveTo>
                    <a:pt x="1051819" y="1004132"/>
                  </a:moveTo>
                  <a:lnTo>
                    <a:pt x="1043736" y="1144363"/>
                  </a:lnTo>
                  <a:lnTo>
                    <a:pt x="903101" y="1124965"/>
                  </a:lnTo>
                  <a:cubicBezTo>
                    <a:pt x="654564" y="1268430"/>
                    <a:pt x="331668" y="1217510"/>
                    <a:pt x="140921" y="989988"/>
                  </a:cubicBezTo>
                  <a:cubicBezTo>
                    <a:pt x="-72861" y="734985"/>
                    <a:pt x="-39723" y="355107"/>
                    <a:pt x="215280" y="140921"/>
                  </a:cubicBezTo>
                  <a:cubicBezTo>
                    <a:pt x="470283" y="-72861"/>
                    <a:pt x="850160" y="-39723"/>
                    <a:pt x="1064347" y="215280"/>
                  </a:cubicBezTo>
                  <a:cubicBezTo>
                    <a:pt x="1259135" y="448056"/>
                    <a:pt x="1248628" y="784692"/>
                    <a:pt x="1051819" y="1004132"/>
                  </a:cubicBezTo>
                  <a:close/>
                </a:path>
              </a:pathLst>
            </a:custGeom>
            <a:solidFill>
              <a:schemeClr val="accent5">
                <a:lumMod val="90000"/>
              </a:schemeClr>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6" name="Freeform: Shape 152">
              <a:extLst>
                <a:ext uri="{FF2B5EF4-FFF2-40B4-BE49-F238E27FC236}">
                  <a16:creationId xmlns:a16="http://schemas.microsoft.com/office/drawing/2014/main" id="{780DB9A7-9958-3DE5-003B-6982C1EA74FE}"/>
                </a:ext>
              </a:extLst>
            </p:cNvPr>
            <p:cNvSpPr/>
            <p:nvPr/>
          </p:nvSpPr>
          <p:spPr>
            <a:xfrm rot="20154592" flipH="1">
              <a:off x="6134696" y="1950246"/>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27" name="Group 126">
            <a:extLst>
              <a:ext uri="{FF2B5EF4-FFF2-40B4-BE49-F238E27FC236}">
                <a16:creationId xmlns:a16="http://schemas.microsoft.com/office/drawing/2014/main" id="{FEDCCDC0-740A-94C2-6159-B6EF80F64263}"/>
              </a:ext>
            </a:extLst>
          </p:cNvPr>
          <p:cNvGrpSpPr/>
          <p:nvPr userDrawn="1"/>
        </p:nvGrpSpPr>
        <p:grpSpPr>
          <a:xfrm>
            <a:off x="6983162" y="2609094"/>
            <a:ext cx="1673076" cy="1273226"/>
            <a:chOff x="6624690" y="2643619"/>
            <a:chExt cx="1673076" cy="1273226"/>
          </a:xfrm>
        </p:grpSpPr>
        <p:sp>
          <p:nvSpPr>
            <p:cNvPr id="128" name="Freeform: Shape 139">
              <a:extLst>
                <a:ext uri="{FF2B5EF4-FFF2-40B4-BE49-F238E27FC236}">
                  <a16:creationId xmlns:a16="http://schemas.microsoft.com/office/drawing/2014/main" id="{FDA4AF43-4F43-D94A-53DE-1378909DDC0C}"/>
                </a:ext>
              </a:extLst>
            </p:cNvPr>
            <p:cNvSpPr/>
            <p:nvPr/>
          </p:nvSpPr>
          <p:spPr>
            <a:xfrm rot="2995607" flipH="1">
              <a:off x="6865747" y="3476940"/>
              <a:ext cx="198848" cy="680962"/>
            </a:xfrm>
            <a:custGeom>
              <a:avLst/>
              <a:gdLst>
                <a:gd name="connsiteX0" fmla="*/ 90928 w 214186"/>
                <a:gd name="connsiteY0" fmla="*/ 212974 h 733486"/>
                <a:gd name="connsiteX1" fmla="*/ 90928 w 214186"/>
                <a:gd name="connsiteY1" fmla="*/ 622352 h 733486"/>
                <a:gd name="connsiteX2" fmla="*/ 50516 w 214186"/>
                <a:gd name="connsiteY2" fmla="*/ 676909 h 733486"/>
                <a:gd name="connsiteX3" fmla="*/ 107093 w 214186"/>
                <a:gd name="connsiteY3" fmla="*/ 733487 h 733486"/>
                <a:gd name="connsiteX4" fmla="*/ 163671 w 214186"/>
                <a:gd name="connsiteY4" fmla="*/ 676909 h 733486"/>
                <a:gd name="connsiteX5" fmla="*/ 123258 w 214186"/>
                <a:gd name="connsiteY5" fmla="*/ 622352 h 733486"/>
                <a:gd name="connsiteX6" fmla="*/ 123258 w 214186"/>
                <a:gd name="connsiteY6" fmla="*/ 212974 h 733486"/>
                <a:gd name="connsiteX7" fmla="*/ 214186 w 214186"/>
                <a:gd name="connsiteY7" fmla="*/ 107093 h 733486"/>
                <a:gd name="connsiteX8" fmla="*/ 107093 w 214186"/>
                <a:gd name="connsiteY8" fmla="*/ 0 h 733486"/>
                <a:gd name="connsiteX9" fmla="*/ 0 w 214186"/>
                <a:gd name="connsiteY9" fmla="*/ 107093 h 733486"/>
                <a:gd name="connsiteX10" fmla="*/ 90928 w 214186"/>
                <a:gd name="connsiteY10" fmla="*/ 212974 h 7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86" h="733486">
                  <a:moveTo>
                    <a:pt x="90928" y="212974"/>
                  </a:moveTo>
                  <a:lnTo>
                    <a:pt x="90928" y="622352"/>
                  </a:lnTo>
                  <a:cubicBezTo>
                    <a:pt x="67489" y="629223"/>
                    <a:pt x="50516" y="651045"/>
                    <a:pt x="50516" y="676909"/>
                  </a:cubicBezTo>
                  <a:cubicBezTo>
                    <a:pt x="50516" y="708431"/>
                    <a:pt x="75976" y="733487"/>
                    <a:pt x="107093" y="733487"/>
                  </a:cubicBezTo>
                  <a:cubicBezTo>
                    <a:pt x="138615" y="733487"/>
                    <a:pt x="163671" y="708027"/>
                    <a:pt x="163671" y="676909"/>
                  </a:cubicBezTo>
                  <a:cubicBezTo>
                    <a:pt x="163671" y="651045"/>
                    <a:pt x="146698" y="629627"/>
                    <a:pt x="123258" y="622352"/>
                  </a:cubicBezTo>
                  <a:lnTo>
                    <a:pt x="123258" y="212974"/>
                  </a:lnTo>
                  <a:cubicBezTo>
                    <a:pt x="174582" y="205295"/>
                    <a:pt x="214186" y="160842"/>
                    <a:pt x="214186" y="107093"/>
                  </a:cubicBezTo>
                  <a:cubicBezTo>
                    <a:pt x="214186" y="47687"/>
                    <a:pt x="166095" y="0"/>
                    <a:pt x="107093" y="0"/>
                  </a:cubicBezTo>
                  <a:cubicBezTo>
                    <a:pt x="47687" y="0"/>
                    <a:pt x="0" y="48091"/>
                    <a:pt x="0" y="107093"/>
                  </a:cubicBezTo>
                  <a:cubicBezTo>
                    <a:pt x="0" y="160842"/>
                    <a:pt x="39604" y="205295"/>
                    <a:pt x="90928" y="212974"/>
                  </a:cubicBezTo>
                  <a:close/>
                </a:path>
              </a:pathLst>
            </a:custGeom>
            <a:solidFill>
              <a:schemeClr val="accent4"/>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9" name="Freeform: Shape 140">
              <a:extLst>
                <a:ext uri="{FF2B5EF4-FFF2-40B4-BE49-F238E27FC236}">
                  <a16:creationId xmlns:a16="http://schemas.microsoft.com/office/drawing/2014/main" id="{6D9FBA29-7496-57DD-5647-629C275DBB9C}"/>
                </a:ext>
              </a:extLst>
            </p:cNvPr>
            <p:cNvSpPr/>
            <p:nvPr/>
          </p:nvSpPr>
          <p:spPr>
            <a:xfrm rot="2995607" flipH="1">
              <a:off x="7075197" y="3586605"/>
              <a:ext cx="148574" cy="148574"/>
            </a:xfrm>
            <a:custGeom>
              <a:avLst/>
              <a:gdLst>
                <a:gd name="connsiteX0" fmla="*/ 0 w 160033"/>
                <a:gd name="connsiteY0" fmla="*/ 80017 h 160033"/>
                <a:gd name="connsiteX1" fmla="*/ 80017 w 160033"/>
                <a:gd name="connsiteY1" fmla="*/ 160033 h 160033"/>
                <a:gd name="connsiteX2" fmla="*/ 160033 w 160033"/>
                <a:gd name="connsiteY2" fmla="*/ 80017 h 160033"/>
                <a:gd name="connsiteX3" fmla="*/ 80017 w 160033"/>
                <a:gd name="connsiteY3" fmla="*/ 0 h 160033"/>
                <a:gd name="connsiteX4" fmla="*/ 0 w 160033"/>
                <a:gd name="connsiteY4" fmla="*/ 80017 h 1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3" h="160033">
                  <a:moveTo>
                    <a:pt x="0" y="80017"/>
                  </a:moveTo>
                  <a:cubicBezTo>
                    <a:pt x="0" y="124066"/>
                    <a:pt x="35967" y="160033"/>
                    <a:pt x="80017" y="160033"/>
                  </a:cubicBezTo>
                  <a:cubicBezTo>
                    <a:pt x="124067" y="160033"/>
                    <a:pt x="160033" y="124066"/>
                    <a:pt x="160033" y="80017"/>
                  </a:cubicBezTo>
                  <a:cubicBezTo>
                    <a:pt x="160033" y="35967"/>
                    <a:pt x="124067" y="0"/>
                    <a:pt x="80017" y="0"/>
                  </a:cubicBezTo>
                  <a:cubicBezTo>
                    <a:pt x="35563" y="0"/>
                    <a:pt x="0" y="35967"/>
                    <a:pt x="0" y="80017"/>
                  </a:cubicBezTo>
                  <a:close/>
                </a:path>
              </a:pathLst>
            </a:custGeom>
            <a:gradFill>
              <a:gsLst>
                <a:gs pos="0">
                  <a:srgbClr val="E6E7E8"/>
                </a:gs>
                <a:gs pos="50000">
                  <a:srgbClr val="F2F3F3"/>
                </a:gs>
                <a:gs pos="100000">
                  <a:srgbClr val="FFFFFF"/>
                </a:gs>
              </a:gsLst>
              <a:lin ang="789100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30" name="Freeform: Shape 141">
              <a:extLst>
                <a:ext uri="{FF2B5EF4-FFF2-40B4-BE49-F238E27FC236}">
                  <a16:creationId xmlns:a16="http://schemas.microsoft.com/office/drawing/2014/main" id="{D03D091C-5E78-E070-32D3-1FF5BE6C5EEC}"/>
                </a:ext>
              </a:extLst>
            </p:cNvPr>
            <p:cNvSpPr/>
            <p:nvPr/>
          </p:nvSpPr>
          <p:spPr>
            <a:xfrm rot="2995607" flipH="1">
              <a:off x="7133751" y="2598409"/>
              <a:ext cx="1118805" cy="1209225"/>
            </a:xfrm>
            <a:custGeom>
              <a:avLst/>
              <a:gdLst>
                <a:gd name="connsiteX0" fmla="*/ 1205100 w 1205100"/>
                <a:gd name="connsiteY0" fmla="*/ 602954 h 1302494"/>
                <a:gd name="connsiteX1" fmla="*/ 693882 w 1205100"/>
                <a:gd name="connsiteY1" fmla="*/ 1198634 h 1302494"/>
                <a:gd name="connsiteX2" fmla="*/ 596084 w 1205100"/>
                <a:gd name="connsiteY2" fmla="*/ 1302495 h 1302494"/>
                <a:gd name="connsiteX3" fmla="*/ 500306 w 1205100"/>
                <a:gd name="connsiteY3" fmla="*/ 1196614 h 1302494"/>
                <a:gd name="connsiteX4" fmla="*/ 0 w 1205100"/>
                <a:gd name="connsiteY4" fmla="*/ 602550 h 1302494"/>
                <a:gd name="connsiteX5" fmla="*/ 602550 w 1205100"/>
                <a:gd name="connsiteY5" fmla="*/ 0 h 1302494"/>
                <a:gd name="connsiteX6" fmla="*/ 1205100 w 1205100"/>
                <a:gd name="connsiteY6" fmla="*/ 60295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100" h="1302494">
                  <a:moveTo>
                    <a:pt x="1205100" y="602954"/>
                  </a:moveTo>
                  <a:cubicBezTo>
                    <a:pt x="1205100" y="904836"/>
                    <a:pt x="983236" y="1154585"/>
                    <a:pt x="693882" y="1198634"/>
                  </a:cubicBezTo>
                  <a:lnTo>
                    <a:pt x="596084" y="1302495"/>
                  </a:lnTo>
                  <a:lnTo>
                    <a:pt x="500306" y="1196614"/>
                  </a:lnTo>
                  <a:cubicBezTo>
                    <a:pt x="216207" y="1148119"/>
                    <a:pt x="0" y="900794"/>
                    <a:pt x="0" y="602550"/>
                  </a:cubicBezTo>
                  <a:cubicBezTo>
                    <a:pt x="0" y="269955"/>
                    <a:pt x="269955" y="0"/>
                    <a:pt x="602550" y="0"/>
                  </a:cubicBezTo>
                  <a:cubicBezTo>
                    <a:pt x="935549" y="404"/>
                    <a:pt x="1205100" y="269955"/>
                    <a:pt x="1205100" y="602954"/>
                  </a:cubicBezTo>
                  <a:close/>
                </a:path>
              </a:pathLst>
            </a:custGeom>
            <a:solidFill>
              <a:schemeClr val="accent4"/>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31" name="Freeform: Shape 144">
              <a:extLst>
                <a:ext uri="{FF2B5EF4-FFF2-40B4-BE49-F238E27FC236}">
                  <a16:creationId xmlns:a16="http://schemas.microsoft.com/office/drawing/2014/main" id="{FF4463F6-D483-570B-0FD5-11F8AFF39796}"/>
                </a:ext>
              </a:extLst>
            </p:cNvPr>
            <p:cNvSpPr/>
            <p:nvPr/>
          </p:nvSpPr>
          <p:spPr>
            <a:xfrm rot="2995607" flipH="1">
              <a:off x="7332959" y="2768671"/>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spTree>
    <p:extLst>
      <p:ext uri="{BB962C8B-B14F-4D97-AF65-F5344CB8AC3E}">
        <p14:creationId xmlns:p14="http://schemas.microsoft.com/office/powerpoint/2010/main" val="4220995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o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AD66-5DD1-0EB3-5643-C9785FD3D5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87AE43A-5C69-297C-FC67-1B289CE27138}"/>
              </a:ext>
            </a:extLst>
          </p:cNvPr>
          <p:cNvSpPr>
            <a:spLocks noGrp="1"/>
          </p:cNvSpPr>
          <p:nvPr>
            <p:ph type="sldNum" sz="quarter" idx="10"/>
          </p:nvPr>
        </p:nvSpPr>
        <p:spPr/>
        <p:txBody>
          <a:bodyPr/>
          <a:lstStyle/>
          <a:p>
            <a:fld id="{7CA8B1C0-87F3-424C-81E5-1DCFDF7C1982}" type="slidenum">
              <a:rPr lang="en-US" smtClean="0"/>
              <a:pPr/>
              <a:t>‹#›</a:t>
            </a:fld>
            <a:endParaRPr lang="en-US"/>
          </a:p>
        </p:txBody>
      </p:sp>
      <p:pic>
        <p:nvPicPr>
          <p:cNvPr id="5" name="Picture 4" descr="A picture containing text, tableware, way, road&#10;&#10;Description automatically generated">
            <a:extLst>
              <a:ext uri="{FF2B5EF4-FFF2-40B4-BE49-F238E27FC236}">
                <a16:creationId xmlns:a16="http://schemas.microsoft.com/office/drawing/2014/main" id="{2B87FBEE-0912-E0FA-DA5E-16E105EBB94B}"/>
              </a:ext>
            </a:extLst>
          </p:cNvPr>
          <p:cNvPicPr>
            <a:picLocks noChangeAspect="1"/>
          </p:cNvPicPr>
          <p:nvPr userDrawn="1"/>
        </p:nvPicPr>
        <p:blipFill>
          <a:blip r:embed="rId2" cstate="screen">
            <a:duotone>
              <a:srgbClr val="0080C8">
                <a:shade val="45000"/>
                <a:satMod val="135000"/>
              </a:srgbClr>
              <a:prstClr val="white"/>
            </a:duotone>
            <a:extLst>
              <a:ext uri="{28A0092B-C50C-407E-A947-70E740481C1C}">
                <a14:useLocalDpi xmlns:a14="http://schemas.microsoft.com/office/drawing/2010/main"/>
              </a:ext>
            </a:extLst>
          </a:blip>
          <a:stretch>
            <a:fillRect/>
          </a:stretch>
        </p:blipFill>
        <p:spPr>
          <a:xfrm flipH="1">
            <a:off x="3048" y="2025229"/>
            <a:ext cx="12188952" cy="4207217"/>
          </a:xfrm>
          <a:prstGeom prst="rect">
            <a:avLst/>
          </a:prstGeom>
        </p:spPr>
      </p:pic>
    </p:spTree>
    <p:extLst>
      <p:ext uri="{BB962C8B-B14F-4D97-AF65-F5344CB8AC3E}">
        <p14:creationId xmlns:p14="http://schemas.microsoft.com/office/powerpoint/2010/main" val="24686357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cons w/ Circle Backgroun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A3CFBE-30BE-D907-66E5-12D2F6019FA7}"/>
              </a:ext>
            </a:extLst>
          </p:cNvPr>
          <p:cNvSpPr txBox="1">
            <a:spLocks noChangeAspect="1"/>
          </p:cNvSpPr>
          <p:nvPr userDrawn="1"/>
        </p:nvSpPr>
        <p:spPr>
          <a:xfrm>
            <a:off x="10285999" y="6005081"/>
            <a:ext cx="188094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Communication</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3" name="TextBox 12">
            <a:extLst>
              <a:ext uri="{FF2B5EF4-FFF2-40B4-BE49-F238E27FC236}">
                <a16:creationId xmlns:a16="http://schemas.microsoft.com/office/drawing/2014/main" id="{8777A116-7B52-C44B-9912-028932596B7C}"/>
              </a:ext>
            </a:extLst>
          </p:cNvPr>
          <p:cNvSpPr txBox="1">
            <a:spLocks noChangeAspect="1"/>
          </p:cNvSpPr>
          <p:nvPr userDrawn="1"/>
        </p:nvSpPr>
        <p:spPr>
          <a:xfrm>
            <a:off x="866" y="14492"/>
            <a:ext cx="9582104"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Clinical, Pharmaceuticals (incl Gene Therapy), Medical Devices, Digital </a:t>
            </a:r>
            <a:r>
              <a:rPr lang="en-US" sz="1000" b="1">
                <a:solidFill>
                  <a:schemeClr val="tx2"/>
                </a:solidFill>
                <a:latin typeface="Univers" panose="020B0503020202020204" pitchFamily="34" charset="0"/>
              </a:rPr>
              <a:t>Therapeutics</a:t>
            </a:r>
            <a:r>
              <a:rPr kumimoji="0" lang="en-US" sz="1000" b="1" i="0" u="none" strike="noStrike" kern="1200" cap="none" spc="0" normalizeH="0" baseline="0" noProof="0">
                <a:ln>
                  <a:noFill/>
                </a:ln>
                <a:solidFill>
                  <a:schemeClr val="tx2"/>
                </a:solidFill>
                <a:effectLst/>
                <a:uLnTx/>
                <a:uFillTx/>
                <a:latin typeface="Univers" panose="020B0503020202020204" pitchFamily="34" charset="0"/>
              </a:rPr>
              <a:t>, &amp; Wearables</a:t>
            </a:r>
          </a:p>
        </p:txBody>
      </p:sp>
      <p:sp>
        <p:nvSpPr>
          <p:cNvPr id="4" name="Footer Placeholder 3">
            <a:extLst>
              <a:ext uri="{FF2B5EF4-FFF2-40B4-BE49-F238E27FC236}">
                <a16:creationId xmlns:a16="http://schemas.microsoft.com/office/drawing/2014/main" id="{4931CD90-78A4-D433-9293-9D0CDCB2F5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TextBox 4">
            <a:extLst>
              <a:ext uri="{FF2B5EF4-FFF2-40B4-BE49-F238E27FC236}">
                <a16:creationId xmlns:a16="http://schemas.microsoft.com/office/drawing/2014/main" id="{78EB19CE-94A4-3C70-C75B-BDB48C7D5783}"/>
              </a:ext>
            </a:extLst>
          </p:cNvPr>
          <p:cNvSpPr txBox="1">
            <a:spLocks noChangeAspect="1"/>
          </p:cNvSpPr>
          <p:nvPr userDrawn="1"/>
        </p:nvSpPr>
        <p:spPr>
          <a:xfrm>
            <a:off x="10281454" y="4338843"/>
            <a:ext cx="188094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Policy</a:t>
            </a:r>
          </a:p>
        </p:txBody>
      </p:sp>
      <p:sp>
        <p:nvSpPr>
          <p:cNvPr id="7" name="TextBox 6">
            <a:extLst>
              <a:ext uri="{FF2B5EF4-FFF2-40B4-BE49-F238E27FC236}">
                <a16:creationId xmlns:a16="http://schemas.microsoft.com/office/drawing/2014/main" id="{018E559E-7EAA-DE12-8D75-780A80E6484B}"/>
              </a:ext>
            </a:extLst>
          </p:cNvPr>
          <p:cNvSpPr txBox="1">
            <a:spLocks noChangeAspect="1"/>
          </p:cNvSpPr>
          <p:nvPr userDrawn="1"/>
        </p:nvSpPr>
        <p:spPr>
          <a:xfrm>
            <a:off x="5705831" y="6005081"/>
            <a:ext cx="4541749" cy="822960"/>
          </a:xfrm>
          <a:prstGeom prst="roundRect">
            <a:avLst/>
          </a:prstGeom>
          <a:solidFill>
            <a:schemeClr val="bg1"/>
          </a:solidFill>
          <a:ln w="12700">
            <a:solidFill>
              <a:schemeClr val="tx2"/>
            </a:solidFill>
          </a:ln>
          <a:effectLst/>
        </p:spPr>
        <p:txBody>
          <a:bodyPr wrap="square" tIns="0" rtlCol="0" anchor="t">
            <a:noAutofit/>
          </a:bodyPr>
          <a:lstStyle/>
          <a:p>
            <a:pPr algn="ctr">
              <a:defRPr/>
            </a:pPr>
            <a:r>
              <a:rPr lang="en-US" sz="1000" b="1">
                <a:solidFill>
                  <a:schemeClr val="tx2"/>
                </a:solidFill>
                <a:latin typeface="Univers" panose="020B0503020202020204" pitchFamily="34" charset="0"/>
              </a:rPr>
              <a:t> Physician/Patient/Hospital</a:t>
            </a:r>
          </a:p>
        </p:txBody>
      </p:sp>
      <p:sp>
        <p:nvSpPr>
          <p:cNvPr id="8" name="TextBox 7">
            <a:extLst>
              <a:ext uri="{FF2B5EF4-FFF2-40B4-BE49-F238E27FC236}">
                <a16:creationId xmlns:a16="http://schemas.microsoft.com/office/drawing/2014/main" id="{F29B4EA4-0F2C-710B-7354-6D9157FC6D40}"/>
              </a:ext>
            </a:extLst>
          </p:cNvPr>
          <p:cNvSpPr txBox="1">
            <a:spLocks noChangeAspect="1"/>
          </p:cNvSpPr>
          <p:nvPr userDrawn="1"/>
        </p:nvSpPr>
        <p:spPr>
          <a:xfrm>
            <a:off x="-6168" y="4290346"/>
            <a:ext cx="6140027"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Identifying, Searching</a:t>
            </a:r>
            <a:r>
              <a:rPr lang="en-US" sz="1000" b="1">
                <a:solidFill>
                  <a:schemeClr val="tx2"/>
                </a:solidFill>
                <a:latin typeface="Univers" panose="020B0503020202020204" pitchFamily="34" charset="0"/>
              </a:rPr>
              <a:t>, &amp; </a:t>
            </a:r>
            <a:r>
              <a:rPr kumimoji="0" lang="en-US" sz="1000" b="1" i="0" u="none" strike="noStrike" kern="1200" cap="none" spc="0" normalizeH="0" baseline="0" noProof="0">
                <a:ln>
                  <a:noFill/>
                </a:ln>
                <a:solidFill>
                  <a:schemeClr val="tx2"/>
                </a:solidFill>
                <a:effectLst/>
                <a:uLnTx/>
                <a:uFillTx/>
                <a:latin typeface="Univers" panose="020B0503020202020204" pitchFamily="34" charset="0"/>
              </a:rPr>
              <a:t>Investigating</a:t>
            </a:r>
          </a:p>
        </p:txBody>
      </p:sp>
      <p:sp>
        <p:nvSpPr>
          <p:cNvPr id="9" name="TextBox 8">
            <a:extLst>
              <a:ext uri="{FF2B5EF4-FFF2-40B4-BE49-F238E27FC236}">
                <a16:creationId xmlns:a16="http://schemas.microsoft.com/office/drawing/2014/main" id="{7D4A51C2-25BB-42BF-94D2-EA48D7471E1E}"/>
              </a:ext>
            </a:extLst>
          </p:cNvPr>
          <p:cNvSpPr txBox="1">
            <a:spLocks noChangeAspect="1"/>
          </p:cNvSpPr>
          <p:nvPr userDrawn="1"/>
        </p:nvSpPr>
        <p:spPr>
          <a:xfrm>
            <a:off x="7355985" y="2575420"/>
            <a:ext cx="311348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Organs &amp; Bioprinting</a:t>
            </a:r>
          </a:p>
        </p:txBody>
      </p:sp>
      <p:sp>
        <p:nvSpPr>
          <p:cNvPr id="10" name="TextBox 9">
            <a:extLst>
              <a:ext uri="{FF2B5EF4-FFF2-40B4-BE49-F238E27FC236}">
                <a16:creationId xmlns:a16="http://schemas.microsoft.com/office/drawing/2014/main" id="{050AC193-709E-9F36-1B3C-497DEBBEA940}"/>
              </a:ext>
            </a:extLst>
          </p:cNvPr>
          <p:cNvSpPr txBox="1">
            <a:spLocks noChangeAspect="1"/>
          </p:cNvSpPr>
          <p:nvPr userDrawn="1"/>
        </p:nvSpPr>
        <p:spPr>
          <a:xfrm>
            <a:off x="-25623" y="1727177"/>
            <a:ext cx="740228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Strategy, Competition, &amp; Navigation</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1" name="TextBox 10">
            <a:extLst>
              <a:ext uri="{FF2B5EF4-FFF2-40B4-BE49-F238E27FC236}">
                <a16:creationId xmlns:a16="http://schemas.microsoft.com/office/drawing/2014/main" id="{DC3CEC17-55F8-ABCE-C183-6F8563F48866}"/>
              </a:ext>
            </a:extLst>
          </p:cNvPr>
          <p:cNvSpPr txBox="1">
            <a:spLocks noChangeAspect="1"/>
          </p:cNvSpPr>
          <p:nvPr userDrawn="1"/>
        </p:nvSpPr>
        <p:spPr>
          <a:xfrm>
            <a:off x="-6168" y="3436494"/>
            <a:ext cx="6662959"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Money, Pricing, &amp; Billing</a:t>
            </a:r>
          </a:p>
        </p:txBody>
      </p:sp>
      <p:sp>
        <p:nvSpPr>
          <p:cNvPr id="12" name="TextBox 11">
            <a:extLst>
              <a:ext uri="{FF2B5EF4-FFF2-40B4-BE49-F238E27FC236}">
                <a16:creationId xmlns:a16="http://schemas.microsoft.com/office/drawing/2014/main" id="{DC2A71AC-75D4-E4FF-C06F-7ECCFECD2348}"/>
              </a:ext>
            </a:extLst>
          </p:cNvPr>
          <p:cNvSpPr txBox="1">
            <a:spLocks noChangeAspect="1"/>
          </p:cNvSpPr>
          <p:nvPr userDrawn="1"/>
        </p:nvSpPr>
        <p:spPr>
          <a:xfrm>
            <a:off x="7419993" y="1727177"/>
            <a:ext cx="311348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Time</a:t>
            </a:r>
          </a:p>
        </p:txBody>
      </p:sp>
      <p:sp>
        <p:nvSpPr>
          <p:cNvPr id="14" name="TextBox 13">
            <a:extLst>
              <a:ext uri="{FF2B5EF4-FFF2-40B4-BE49-F238E27FC236}">
                <a16:creationId xmlns:a16="http://schemas.microsoft.com/office/drawing/2014/main" id="{489C61AE-B12D-0584-BF21-1B6F89B9C482}"/>
              </a:ext>
            </a:extLst>
          </p:cNvPr>
          <p:cNvSpPr txBox="1">
            <a:spLocks noChangeAspect="1"/>
          </p:cNvSpPr>
          <p:nvPr userDrawn="1"/>
        </p:nvSpPr>
        <p:spPr>
          <a:xfrm>
            <a:off x="-22211" y="6005081"/>
            <a:ext cx="5674048"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Data Sources </a:t>
            </a:r>
          </a:p>
        </p:txBody>
      </p:sp>
      <p:sp>
        <p:nvSpPr>
          <p:cNvPr id="16" name="TextBox 15">
            <a:extLst>
              <a:ext uri="{FF2B5EF4-FFF2-40B4-BE49-F238E27FC236}">
                <a16:creationId xmlns:a16="http://schemas.microsoft.com/office/drawing/2014/main" id="{0049887C-E2F7-53AF-C932-762B4E48FA62}"/>
              </a:ext>
            </a:extLst>
          </p:cNvPr>
          <p:cNvSpPr txBox="1">
            <a:spLocks noChangeAspect="1"/>
          </p:cNvSpPr>
          <p:nvPr userDrawn="1"/>
        </p:nvSpPr>
        <p:spPr>
          <a:xfrm>
            <a:off x="5647881" y="5153033"/>
            <a:ext cx="4933756"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err="1">
                <a:solidFill>
                  <a:schemeClr val="tx2"/>
                </a:solidFill>
                <a:latin typeface="Univers" panose="020B0503020202020204" pitchFamily="34" charset="0"/>
              </a:rPr>
              <a:t>Misc</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7" name="TextBox 16">
            <a:extLst>
              <a:ext uri="{FF2B5EF4-FFF2-40B4-BE49-F238E27FC236}">
                <a16:creationId xmlns:a16="http://schemas.microsoft.com/office/drawing/2014/main" id="{84C4A163-8C37-14ED-9D5E-7926CDA8D24F}"/>
              </a:ext>
            </a:extLst>
          </p:cNvPr>
          <p:cNvSpPr txBox="1">
            <a:spLocks noChangeAspect="1"/>
          </p:cNvSpPr>
          <p:nvPr userDrawn="1"/>
        </p:nvSpPr>
        <p:spPr>
          <a:xfrm>
            <a:off x="-6168" y="5153033"/>
            <a:ext cx="5608576"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Insights</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8" name="TextBox 17">
            <a:extLst>
              <a:ext uri="{FF2B5EF4-FFF2-40B4-BE49-F238E27FC236}">
                <a16:creationId xmlns:a16="http://schemas.microsoft.com/office/drawing/2014/main" id="{011D56FA-408C-DA3A-6637-A660EB58547A}"/>
              </a:ext>
            </a:extLst>
          </p:cNvPr>
          <p:cNvSpPr txBox="1">
            <a:spLocks noChangeAspect="1"/>
          </p:cNvSpPr>
          <p:nvPr userDrawn="1"/>
        </p:nvSpPr>
        <p:spPr>
          <a:xfrm>
            <a:off x="6681293" y="3436494"/>
            <a:ext cx="370139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Data</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9" name="TextBox 18">
            <a:extLst>
              <a:ext uri="{FF2B5EF4-FFF2-40B4-BE49-F238E27FC236}">
                <a16:creationId xmlns:a16="http://schemas.microsoft.com/office/drawing/2014/main" id="{889624FD-3C4B-43D9-3BEF-4FB80A16CDF7}"/>
              </a:ext>
            </a:extLst>
          </p:cNvPr>
          <p:cNvSpPr txBox="1">
            <a:spLocks noChangeAspect="1"/>
          </p:cNvSpPr>
          <p:nvPr userDrawn="1"/>
        </p:nvSpPr>
        <p:spPr>
          <a:xfrm>
            <a:off x="-6168" y="2580607"/>
            <a:ext cx="7312858"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People</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20" name="TextBox 19">
            <a:extLst>
              <a:ext uri="{FF2B5EF4-FFF2-40B4-BE49-F238E27FC236}">
                <a16:creationId xmlns:a16="http://schemas.microsoft.com/office/drawing/2014/main" id="{E0C823FD-8E94-34AA-0DB3-959BF25E11F3}"/>
              </a:ext>
            </a:extLst>
          </p:cNvPr>
          <p:cNvSpPr txBox="1">
            <a:spLocks noChangeAspect="1"/>
          </p:cNvSpPr>
          <p:nvPr userDrawn="1"/>
        </p:nvSpPr>
        <p:spPr>
          <a:xfrm>
            <a:off x="8562825" y="870270"/>
            <a:ext cx="2441005"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Product Lifecycle</a:t>
            </a:r>
          </a:p>
        </p:txBody>
      </p:sp>
      <p:sp>
        <p:nvSpPr>
          <p:cNvPr id="21" name="TextBox 20">
            <a:extLst>
              <a:ext uri="{FF2B5EF4-FFF2-40B4-BE49-F238E27FC236}">
                <a16:creationId xmlns:a16="http://schemas.microsoft.com/office/drawing/2014/main" id="{932D1E4C-6F9E-EB77-6BCD-0BE98A1FD122}"/>
              </a:ext>
            </a:extLst>
          </p:cNvPr>
          <p:cNvSpPr txBox="1">
            <a:spLocks noChangeAspect="1"/>
          </p:cNvSpPr>
          <p:nvPr userDrawn="1"/>
        </p:nvSpPr>
        <p:spPr>
          <a:xfrm>
            <a:off x="9614500" y="14492"/>
            <a:ext cx="255606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Insurance</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22" name="TextBox 21">
            <a:extLst>
              <a:ext uri="{FF2B5EF4-FFF2-40B4-BE49-F238E27FC236}">
                <a16:creationId xmlns:a16="http://schemas.microsoft.com/office/drawing/2014/main" id="{BF7200F5-D138-1E4C-B7B0-E00173312840}"/>
              </a:ext>
            </a:extLst>
          </p:cNvPr>
          <p:cNvSpPr txBox="1">
            <a:spLocks noChangeAspect="1"/>
          </p:cNvSpPr>
          <p:nvPr userDrawn="1"/>
        </p:nvSpPr>
        <p:spPr>
          <a:xfrm>
            <a:off x="-6169" y="870270"/>
            <a:ext cx="8548366"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Documents &amp; Records</a:t>
            </a:r>
          </a:p>
        </p:txBody>
      </p:sp>
      <p:sp>
        <p:nvSpPr>
          <p:cNvPr id="23" name="TextBox 22">
            <a:extLst>
              <a:ext uri="{FF2B5EF4-FFF2-40B4-BE49-F238E27FC236}">
                <a16:creationId xmlns:a16="http://schemas.microsoft.com/office/drawing/2014/main" id="{E0BAF47D-2102-A3D1-50AD-F9CA00446588}"/>
              </a:ext>
            </a:extLst>
          </p:cNvPr>
          <p:cNvSpPr txBox="1">
            <a:spLocks noChangeAspect="1"/>
          </p:cNvSpPr>
          <p:nvPr userDrawn="1"/>
        </p:nvSpPr>
        <p:spPr>
          <a:xfrm>
            <a:off x="6180829" y="4290346"/>
            <a:ext cx="370332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Geography</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68" name="TextBox 167">
            <a:extLst>
              <a:ext uri="{FF2B5EF4-FFF2-40B4-BE49-F238E27FC236}">
                <a16:creationId xmlns:a16="http://schemas.microsoft.com/office/drawing/2014/main" id="{3642ECA8-6129-5330-4924-8C703B2802EB}"/>
              </a:ext>
            </a:extLst>
          </p:cNvPr>
          <p:cNvSpPr txBox="1">
            <a:spLocks noChangeAspect="1"/>
          </p:cNvSpPr>
          <p:nvPr userDrawn="1"/>
        </p:nvSpPr>
        <p:spPr>
          <a:xfrm>
            <a:off x="10939245" y="1782287"/>
            <a:ext cx="1217609" cy="1430254"/>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Social Media</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82" name="TextBox 181">
            <a:extLst>
              <a:ext uri="{FF2B5EF4-FFF2-40B4-BE49-F238E27FC236}">
                <a16:creationId xmlns:a16="http://schemas.microsoft.com/office/drawing/2014/main" id="{41FCAC90-EFD1-CE18-30C9-E7AD8C86082E}"/>
              </a:ext>
            </a:extLst>
          </p:cNvPr>
          <p:cNvSpPr txBox="1">
            <a:spLocks noChangeAspect="1"/>
          </p:cNvSpPr>
          <p:nvPr userDrawn="1"/>
        </p:nvSpPr>
        <p:spPr>
          <a:xfrm>
            <a:off x="10368816" y="3270493"/>
            <a:ext cx="1801744" cy="1039794"/>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2"/>
                </a:solidFill>
                <a:effectLst/>
                <a:uLnTx/>
                <a:uFillTx/>
                <a:latin typeface="Univers" panose="020B0503020202020204" pitchFamily="34" charset="0"/>
              </a:rPr>
              <a:t>Background/Methods/ Objectives</a:t>
            </a:r>
          </a:p>
        </p:txBody>
      </p:sp>
    </p:spTree>
    <p:extLst>
      <p:ext uri="{BB962C8B-B14F-4D97-AF65-F5344CB8AC3E}">
        <p14:creationId xmlns:p14="http://schemas.microsoft.com/office/powerpoint/2010/main" val="2378217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cons Backgroun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3D4A6F-6700-4B6A-D248-10740D9211A0}"/>
              </a:ext>
            </a:extLst>
          </p:cNvPr>
          <p:cNvSpPr txBox="1">
            <a:spLocks noChangeAspect="1"/>
          </p:cNvSpPr>
          <p:nvPr userDrawn="1"/>
        </p:nvSpPr>
        <p:spPr>
          <a:xfrm>
            <a:off x="10285999" y="6005081"/>
            <a:ext cx="188094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Communication</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3" name="TextBox 2">
            <a:extLst>
              <a:ext uri="{FF2B5EF4-FFF2-40B4-BE49-F238E27FC236}">
                <a16:creationId xmlns:a16="http://schemas.microsoft.com/office/drawing/2014/main" id="{20A67A63-DAAC-C4D9-2FDA-909AB76F93FC}"/>
              </a:ext>
            </a:extLst>
          </p:cNvPr>
          <p:cNvSpPr txBox="1">
            <a:spLocks noChangeAspect="1"/>
          </p:cNvSpPr>
          <p:nvPr userDrawn="1"/>
        </p:nvSpPr>
        <p:spPr>
          <a:xfrm>
            <a:off x="-6168" y="3436494"/>
            <a:ext cx="6698564"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Money, Pricing, &amp; Billing</a:t>
            </a:r>
          </a:p>
        </p:txBody>
      </p:sp>
      <p:sp>
        <p:nvSpPr>
          <p:cNvPr id="4" name="TextBox 3">
            <a:extLst>
              <a:ext uri="{FF2B5EF4-FFF2-40B4-BE49-F238E27FC236}">
                <a16:creationId xmlns:a16="http://schemas.microsoft.com/office/drawing/2014/main" id="{031C477A-0657-8454-1EEA-662EB94C3E52}"/>
              </a:ext>
            </a:extLst>
          </p:cNvPr>
          <p:cNvSpPr txBox="1">
            <a:spLocks noChangeAspect="1"/>
          </p:cNvSpPr>
          <p:nvPr userDrawn="1"/>
        </p:nvSpPr>
        <p:spPr>
          <a:xfrm>
            <a:off x="866" y="14492"/>
            <a:ext cx="9582104"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Clinical, Pharmaceuticals (incl Gene Therapy), Medical Devices, Digital </a:t>
            </a:r>
            <a:r>
              <a:rPr lang="en-US" sz="1000" b="1">
                <a:solidFill>
                  <a:schemeClr val="tx2"/>
                </a:solidFill>
                <a:latin typeface="Univers" panose="020B0503020202020204" pitchFamily="34" charset="0"/>
              </a:rPr>
              <a:t>Therapeutics</a:t>
            </a:r>
            <a:r>
              <a:rPr kumimoji="0" lang="en-US" sz="1000" b="1" i="0" u="none" strike="noStrike" kern="1200" cap="none" spc="0" normalizeH="0" baseline="0" noProof="0">
                <a:ln>
                  <a:noFill/>
                </a:ln>
                <a:solidFill>
                  <a:schemeClr val="tx2"/>
                </a:solidFill>
                <a:effectLst/>
                <a:uLnTx/>
                <a:uFillTx/>
                <a:latin typeface="Univers" panose="020B0503020202020204" pitchFamily="34" charset="0"/>
              </a:rPr>
              <a:t>, &amp; Wearables</a:t>
            </a:r>
          </a:p>
        </p:txBody>
      </p:sp>
      <p:sp>
        <p:nvSpPr>
          <p:cNvPr id="5" name="TextBox 4">
            <a:extLst>
              <a:ext uri="{FF2B5EF4-FFF2-40B4-BE49-F238E27FC236}">
                <a16:creationId xmlns:a16="http://schemas.microsoft.com/office/drawing/2014/main" id="{26CA03E9-BB74-7181-225F-C40CF6D86EA0}"/>
              </a:ext>
            </a:extLst>
          </p:cNvPr>
          <p:cNvSpPr txBox="1">
            <a:spLocks noChangeAspect="1"/>
          </p:cNvSpPr>
          <p:nvPr userDrawn="1"/>
        </p:nvSpPr>
        <p:spPr>
          <a:xfrm>
            <a:off x="10281454" y="4277929"/>
            <a:ext cx="188094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Policy</a:t>
            </a:r>
          </a:p>
        </p:txBody>
      </p:sp>
      <p:sp>
        <p:nvSpPr>
          <p:cNvPr id="7" name="TextBox 6">
            <a:extLst>
              <a:ext uri="{FF2B5EF4-FFF2-40B4-BE49-F238E27FC236}">
                <a16:creationId xmlns:a16="http://schemas.microsoft.com/office/drawing/2014/main" id="{2E17145D-1F03-9F62-B839-0467421B62FE}"/>
              </a:ext>
            </a:extLst>
          </p:cNvPr>
          <p:cNvSpPr txBox="1">
            <a:spLocks noChangeAspect="1"/>
          </p:cNvSpPr>
          <p:nvPr userDrawn="1"/>
        </p:nvSpPr>
        <p:spPr>
          <a:xfrm>
            <a:off x="5705831" y="6005081"/>
            <a:ext cx="4541749" cy="822960"/>
          </a:xfrm>
          <a:prstGeom prst="roundRect">
            <a:avLst/>
          </a:prstGeom>
          <a:solidFill>
            <a:schemeClr val="bg1"/>
          </a:solidFill>
          <a:ln w="12700">
            <a:solidFill>
              <a:schemeClr val="tx2"/>
            </a:solidFill>
          </a:ln>
          <a:effectLst/>
        </p:spPr>
        <p:txBody>
          <a:bodyPr wrap="square" tIns="0" rtlCol="0" anchor="t">
            <a:noAutofit/>
          </a:bodyPr>
          <a:lstStyle/>
          <a:p>
            <a:pPr algn="ctr">
              <a:defRPr/>
            </a:pPr>
            <a:r>
              <a:rPr lang="en-US" sz="1000" b="1">
                <a:solidFill>
                  <a:schemeClr val="tx2"/>
                </a:solidFill>
                <a:latin typeface="Univers" panose="020B0503020202020204" pitchFamily="34" charset="0"/>
              </a:rPr>
              <a:t> Physician/Patient/Hospital</a:t>
            </a:r>
          </a:p>
        </p:txBody>
      </p:sp>
      <p:sp>
        <p:nvSpPr>
          <p:cNvPr id="8" name="TextBox 7">
            <a:extLst>
              <a:ext uri="{FF2B5EF4-FFF2-40B4-BE49-F238E27FC236}">
                <a16:creationId xmlns:a16="http://schemas.microsoft.com/office/drawing/2014/main" id="{2B227C6A-55C5-E4AC-2A99-169BA98FCCF9}"/>
              </a:ext>
            </a:extLst>
          </p:cNvPr>
          <p:cNvSpPr txBox="1">
            <a:spLocks noChangeAspect="1"/>
          </p:cNvSpPr>
          <p:nvPr userDrawn="1"/>
        </p:nvSpPr>
        <p:spPr>
          <a:xfrm>
            <a:off x="-6168" y="4290346"/>
            <a:ext cx="6140027"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Identifying, Searching</a:t>
            </a:r>
            <a:r>
              <a:rPr lang="en-US" sz="1000" b="1">
                <a:solidFill>
                  <a:schemeClr val="tx2"/>
                </a:solidFill>
                <a:latin typeface="Univers" panose="020B0503020202020204" pitchFamily="34" charset="0"/>
              </a:rPr>
              <a:t>, &amp; </a:t>
            </a:r>
            <a:r>
              <a:rPr kumimoji="0" lang="en-US" sz="1000" b="1" i="0" u="none" strike="noStrike" kern="1200" cap="none" spc="0" normalizeH="0" baseline="0" noProof="0">
                <a:ln>
                  <a:noFill/>
                </a:ln>
                <a:solidFill>
                  <a:schemeClr val="tx2"/>
                </a:solidFill>
                <a:effectLst/>
                <a:uLnTx/>
                <a:uFillTx/>
                <a:latin typeface="Univers" panose="020B0503020202020204" pitchFamily="34" charset="0"/>
              </a:rPr>
              <a:t>Investigating</a:t>
            </a:r>
          </a:p>
        </p:txBody>
      </p:sp>
      <p:sp>
        <p:nvSpPr>
          <p:cNvPr id="9" name="TextBox 8">
            <a:extLst>
              <a:ext uri="{FF2B5EF4-FFF2-40B4-BE49-F238E27FC236}">
                <a16:creationId xmlns:a16="http://schemas.microsoft.com/office/drawing/2014/main" id="{4906C501-7863-5D15-3458-1E33CE52B942}"/>
              </a:ext>
            </a:extLst>
          </p:cNvPr>
          <p:cNvSpPr txBox="1">
            <a:spLocks noChangeAspect="1"/>
          </p:cNvSpPr>
          <p:nvPr userDrawn="1"/>
        </p:nvSpPr>
        <p:spPr>
          <a:xfrm>
            <a:off x="7355985" y="2575420"/>
            <a:ext cx="311348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Organs &amp; Bioprinting</a:t>
            </a:r>
          </a:p>
        </p:txBody>
      </p:sp>
      <p:sp>
        <p:nvSpPr>
          <p:cNvPr id="10" name="TextBox 9">
            <a:extLst>
              <a:ext uri="{FF2B5EF4-FFF2-40B4-BE49-F238E27FC236}">
                <a16:creationId xmlns:a16="http://schemas.microsoft.com/office/drawing/2014/main" id="{3F2E0108-126D-AFF9-43C9-EADD507F9D23}"/>
              </a:ext>
            </a:extLst>
          </p:cNvPr>
          <p:cNvSpPr txBox="1">
            <a:spLocks noChangeAspect="1"/>
          </p:cNvSpPr>
          <p:nvPr userDrawn="1"/>
        </p:nvSpPr>
        <p:spPr>
          <a:xfrm>
            <a:off x="-25623" y="1727177"/>
            <a:ext cx="7402282"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Strategy, Competition, &amp; Navigation</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1" name="TextBox 10">
            <a:extLst>
              <a:ext uri="{FF2B5EF4-FFF2-40B4-BE49-F238E27FC236}">
                <a16:creationId xmlns:a16="http://schemas.microsoft.com/office/drawing/2014/main" id="{B90119F4-EFC4-1F7F-8710-F0157E512317}"/>
              </a:ext>
            </a:extLst>
          </p:cNvPr>
          <p:cNvSpPr txBox="1">
            <a:spLocks noChangeAspect="1"/>
          </p:cNvSpPr>
          <p:nvPr userDrawn="1"/>
        </p:nvSpPr>
        <p:spPr>
          <a:xfrm>
            <a:off x="7419993" y="1727177"/>
            <a:ext cx="350207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Time</a:t>
            </a:r>
          </a:p>
        </p:txBody>
      </p:sp>
      <p:sp>
        <p:nvSpPr>
          <p:cNvPr id="12" name="TextBox 11">
            <a:extLst>
              <a:ext uri="{FF2B5EF4-FFF2-40B4-BE49-F238E27FC236}">
                <a16:creationId xmlns:a16="http://schemas.microsoft.com/office/drawing/2014/main" id="{5769B360-932F-FDE0-0B0F-57405C725902}"/>
              </a:ext>
            </a:extLst>
          </p:cNvPr>
          <p:cNvSpPr txBox="1">
            <a:spLocks noChangeAspect="1"/>
          </p:cNvSpPr>
          <p:nvPr userDrawn="1"/>
        </p:nvSpPr>
        <p:spPr>
          <a:xfrm>
            <a:off x="-22211" y="6005081"/>
            <a:ext cx="5674048"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Data Sources </a:t>
            </a:r>
          </a:p>
        </p:txBody>
      </p:sp>
      <p:sp>
        <p:nvSpPr>
          <p:cNvPr id="13" name="TextBox 12">
            <a:extLst>
              <a:ext uri="{FF2B5EF4-FFF2-40B4-BE49-F238E27FC236}">
                <a16:creationId xmlns:a16="http://schemas.microsoft.com/office/drawing/2014/main" id="{7973563D-0F71-868C-95BA-2DF40D2B58B9}"/>
              </a:ext>
            </a:extLst>
          </p:cNvPr>
          <p:cNvSpPr txBox="1">
            <a:spLocks noChangeAspect="1"/>
          </p:cNvSpPr>
          <p:nvPr userDrawn="1"/>
        </p:nvSpPr>
        <p:spPr>
          <a:xfrm>
            <a:off x="10080484" y="3423280"/>
            <a:ext cx="2081912" cy="827418"/>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2"/>
                </a:solidFill>
                <a:effectLst/>
                <a:uLnTx/>
                <a:uFillTx/>
                <a:latin typeface="Univers" panose="020B0503020202020204" pitchFamily="34" charset="0"/>
              </a:rPr>
              <a:t>Background/Methods/Objectives</a:t>
            </a:r>
          </a:p>
        </p:txBody>
      </p:sp>
      <p:sp>
        <p:nvSpPr>
          <p:cNvPr id="14" name="TextBox 13">
            <a:extLst>
              <a:ext uri="{FF2B5EF4-FFF2-40B4-BE49-F238E27FC236}">
                <a16:creationId xmlns:a16="http://schemas.microsoft.com/office/drawing/2014/main" id="{605D5A46-5D20-529B-4EF0-37B2A4FAF76A}"/>
              </a:ext>
            </a:extLst>
          </p:cNvPr>
          <p:cNvSpPr txBox="1">
            <a:spLocks noChangeAspect="1"/>
          </p:cNvSpPr>
          <p:nvPr userDrawn="1"/>
        </p:nvSpPr>
        <p:spPr>
          <a:xfrm>
            <a:off x="5697985" y="5153033"/>
            <a:ext cx="5086193"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err="1">
                <a:solidFill>
                  <a:schemeClr val="tx2"/>
                </a:solidFill>
                <a:latin typeface="Univers" panose="020B0503020202020204" pitchFamily="34" charset="0"/>
              </a:rPr>
              <a:t>Misc</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5" name="TextBox 14">
            <a:extLst>
              <a:ext uri="{FF2B5EF4-FFF2-40B4-BE49-F238E27FC236}">
                <a16:creationId xmlns:a16="http://schemas.microsoft.com/office/drawing/2014/main" id="{C517ABDA-6F67-1C27-D31C-AA16338D783C}"/>
              </a:ext>
            </a:extLst>
          </p:cNvPr>
          <p:cNvSpPr txBox="1">
            <a:spLocks noChangeAspect="1"/>
          </p:cNvSpPr>
          <p:nvPr userDrawn="1"/>
        </p:nvSpPr>
        <p:spPr>
          <a:xfrm>
            <a:off x="-6168" y="5153033"/>
            <a:ext cx="5659554"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Insights</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6" name="TextBox 15">
            <a:extLst>
              <a:ext uri="{FF2B5EF4-FFF2-40B4-BE49-F238E27FC236}">
                <a16:creationId xmlns:a16="http://schemas.microsoft.com/office/drawing/2014/main" id="{246ADBA9-6D72-B38F-7C1C-C9FF924165BA}"/>
              </a:ext>
            </a:extLst>
          </p:cNvPr>
          <p:cNvSpPr txBox="1">
            <a:spLocks noChangeAspect="1"/>
          </p:cNvSpPr>
          <p:nvPr userDrawn="1"/>
        </p:nvSpPr>
        <p:spPr>
          <a:xfrm>
            <a:off x="6731397" y="3436494"/>
            <a:ext cx="3345509"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Data</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7" name="TextBox 16">
            <a:extLst>
              <a:ext uri="{FF2B5EF4-FFF2-40B4-BE49-F238E27FC236}">
                <a16:creationId xmlns:a16="http://schemas.microsoft.com/office/drawing/2014/main" id="{DB0966EE-9CCC-9D13-F954-20D88D2BA45A}"/>
              </a:ext>
            </a:extLst>
          </p:cNvPr>
          <p:cNvSpPr txBox="1">
            <a:spLocks noChangeAspect="1"/>
          </p:cNvSpPr>
          <p:nvPr userDrawn="1"/>
        </p:nvSpPr>
        <p:spPr>
          <a:xfrm>
            <a:off x="-6168" y="2580607"/>
            <a:ext cx="7312858"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People</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8" name="TextBox 17">
            <a:extLst>
              <a:ext uri="{FF2B5EF4-FFF2-40B4-BE49-F238E27FC236}">
                <a16:creationId xmlns:a16="http://schemas.microsoft.com/office/drawing/2014/main" id="{389B296B-83C0-9FC4-6CAB-D0CB4F1CA7A2}"/>
              </a:ext>
            </a:extLst>
          </p:cNvPr>
          <p:cNvSpPr txBox="1">
            <a:spLocks noChangeAspect="1"/>
          </p:cNvSpPr>
          <p:nvPr userDrawn="1"/>
        </p:nvSpPr>
        <p:spPr>
          <a:xfrm>
            <a:off x="8412513" y="870270"/>
            <a:ext cx="2441005"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Product Lifecycle</a:t>
            </a:r>
          </a:p>
        </p:txBody>
      </p:sp>
      <p:sp>
        <p:nvSpPr>
          <p:cNvPr id="19" name="TextBox 18">
            <a:extLst>
              <a:ext uri="{FF2B5EF4-FFF2-40B4-BE49-F238E27FC236}">
                <a16:creationId xmlns:a16="http://schemas.microsoft.com/office/drawing/2014/main" id="{6B03DFBD-B412-615F-D486-A2C045BC7C44}"/>
              </a:ext>
            </a:extLst>
          </p:cNvPr>
          <p:cNvSpPr txBox="1">
            <a:spLocks noChangeAspect="1"/>
          </p:cNvSpPr>
          <p:nvPr userDrawn="1"/>
        </p:nvSpPr>
        <p:spPr>
          <a:xfrm>
            <a:off x="9614500" y="14492"/>
            <a:ext cx="255606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Insurance</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20" name="TextBox 19">
            <a:extLst>
              <a:ext uri="{FF2B5EF4-FFF2-40B4-BE49-F238E27FC236}">
                <a16:creationId xmlns:a16="http://schemas.microsoft.com/office/drawing/2014/main" id="{BA0D85EA-1183-791F-B31D-0E05F0661EE4}"/>
              </a:ext>
            </a:extLst>
          </p:cNvPr>
          <p:cNvSpPr txBox="1">
            <a:spLocks noChangeAspect="1"/>
          </p:cNvSpPr>
          <p:nvPr userDrawn="1"/>
        </p:nvSpPr>
        <p:spPr>
          <a:xfrm>
            <a:off x="-6169" y="870270"/>
            <a:ext cx="8177727"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Univers" panose="020B0503020202020204" pitchFamily="34" charset="0"/>
              </a:rPr>
              <a:t>Documents &amp; Records</a:t>
            </a:r>
          </a:p>
        </p:txBody>
      </p:sp>
      <p:sp>
        <p:nvSpPr>
          <p:cNvPr id="21" name="TextBox 20">
            <a:extLst>
              <a:ext uri="{FF2B5EF4-FFF2-40B4-BE49-F238E27FC236}">
                <a16:creationId xmlns:a16="http://schemas.microsoft.com/office/drawing/2014/main" id="{656F7202-FA34-8B8F-2F94-77A87AB2D936}"/>
              </a:ext>
            </a:extLst>
          </p:cNvPr>
          <p:cNvSpPr txBox="1">
            <a:spLocks noChangeAspect="1"/>
          </p:cNvSpPr>
          <p:nvPr userDrawn="1"/>
        </p:nvSpPr>
        <p:spPr>
          <a:xfrm>
            <a:off x="6191459" y="4290346"/>
            <a:ext cx="3703320" cy="822960"/>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Geography</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
        <p:nvSpPr>
          <p:cNvPr id="182" name="TextBox 181">
            <a:extLst>
              <a:ext uri="{FF2B5EF4-FFF2-40B4-BE49-F238E27FC236}">
                <a16:creationId xmlns:a16="http://schemas.microsoft.com/office/drawing/2014/main" id="{56FC552F-BCA7-8355-DF30-00BB2E0F5394}"/>
              </a:ext>
            </a:extLst>
          </p:cNvPr>
          <p:cNvSpPr txBox="1">
            <a:spLocks noChangeAspect="1"/>
          </p:cNvSpPr>
          <p:nvPr userDrawn="1"/>
        </p:nvSpPr>
        <p:spPr>
          <a:xfrm>
            <a:off x="10944787" y="1668627"/>
            <a:ext cx="1217609" cy="1386807"/>
          </a:xfrm>
          <a:prstGeom prst="roundRect">
            <a:avLst/>
          </a:prstGeom>
          <a:solidFill>
            <a:schemeClr val="bg1"/>
          </a:solidFill>
          <a:ln w="12700">
            <a:solidFill>
              <a:schemeClr val="tx2"/>
            </a:solidFill>
          </a:ln>
          <a:effectLst/>
        </p:spPr>
        <p:txBody>
          <a:bodyPr wrap="square" t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tx2"/>
                </a:solidFill>
                <a:latin typeface="Univers" panose="020B0503020202020204" pitchFamily="34" charset="0"/>
              </a:rPr>
              <a:t>Social Media</a:t>
            </a:r>
            <a:endParaRPr kumimoji="0" lang="en-US" sz="1000" b="1" i="0" u="none" strike="noStrike" kern="1200" cap="none" spc="0" normalizeH="0" baseline="0" noProof="0">
              <a:ln>
                <a:noFill/>
              </a:ln>
              <a:solidFill>
                <a:schemeClr val="tx2"/>
              </a:solidFill>
              <a:effectLst/>
              <a:uLnTx/>
              <a:uFillTx/>
              <a:latin typeface="Univers" panose="020B0503020202020204" pitchFamily="34" charset="0"/>
            </a:endParaRPr>
          </a:p>
        </p:txBody>
      </p:sp>
    </p:spTree>
    <p:extLst>
      <p:ext uri="{BB962C8B-B14F-4D97-AF65-F5344CB8AC3E}">
        <p14:creationId xmlns:p14="http://schemas.microsoft.com/office/powerpoint/2010/main" val="365728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ump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FDD3C-CEF7-3F60-D445-7A352EB76B47}"/>
              </a:ext>
            </a:extLst>
          </p:cNvPr>
          <p:cNvPicPr>
            <a:picLocks/>
          </p:cNvPicPr>
          <p:nvPr/>
        </p:nvPicPr>
        <p:blipFill>
          <a:blip r:embed="rId2"/>
          <a:srcRect/>
          <a:stretch/>
        </p:blipFill>
        <p:spPr>
          <a:xfrm>
            <a:off x="7874"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hasCustomPrompt="1"/>
          </p:nvPr>
        </p:nvSpPr>
        <p:spPr>
          <a:xfrm>
            <a:off x="1482272" y="927099"/>
            <a:ext cx="5484586" cy="2197101"/>
          </a:xfrm>
        </p:spPr>
        <p:txBody>
          <a:bodyPr anchor="b"/>
          <a:lstStyle>
            <a:lvl1pPr algn="l">
              <a:lnSpc>
                <a:spcPct val="100000"/>
              </a:lnSpc>
              <a:defRPr sz="3600">
                <a:solidFill>
                  <a:schemeClr val="bg1"/>
                </a:solidFill>
              </a:defRPr>
            </a:lvl1pPr>
          </a:lstStyle>
          <a:p>
            <a:r>
              <a:rPr lang="en-US"/>
              <a:t>Click to edit Master title</a:t>
            </a:r>
            <a:br>
              <a:rPr lang="en-US"/>
            </a:br>
            <a:r>
              <a:rPr lang="en-US"/>
              <a:t>Click to edit Master title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1482272" y="3177722"/>
            <a:ext cx="5484586" cy="1155701"/>
          </a:xfrm>
        </p:spPr>
        <p:txBody>
          <a:bodyPr/>
          <a:lstStyle>
            <a:lvl1pPr marL="0" indent="0" algn="l">
              <a:buNone/>
              <a:defRPr sz="20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5F6D06CA-9D03-473C-5A26-40FF2F06554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201275" y="5897960"/>
            <a:ext cx="1638299" cy="759303"/>
          </a:xfrm>
          <a:prstGeom prst="rect">
            <a:avLst/>
          </a:prstGeom>
        </p:spPr>
      </p:pic>
      <p:sp>
        <p:nvSpPr>
          <p:cNvPr id="9" name="TextBox 8">
            <a:extLst>
              <a:ext uri="{FF2B5EF4-FFF2-40B4-BE49-F238E27FC236}">
                <a16:creationId xmlns:a16="http://schemas.microsoft.com/office/drawing/2014/main" id="{5D5C3170-BD34-54A0-3CC6-064B212D541C}"/>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6" name="Picture 5">
            <a:extLst>
              <a:ext uri="{FF2B5EF4-FFF2-40B4-BE49-F238E27FC236}">
                <a16:creationId xmlns:a16="http://schemas.microsoft.com/office/drawing/2014/main" id="{D59D0E3F-E89E-E9D3-26EA-7EEA3A44D848}"/>
              </a:ext>
            </a:extLst>
          </p:cNvPr>
          <p:cNvPicPr>
            <a:picLocks/>
          </p:cNvPicPr>
          <p:nvPr userDrawn="1"/>
        </p:nvPicPr>
        <p:blipFill>
          <a:blip r:embed="rId2"/>
          <a:srcRect/>
          <a:stretch/>
        </p:blipFill>
        <p:spPr>
          <a:xfrm>
            <a:off x="7874" y="0"/>
            <a:ext cx="12179300" cy="6858000"/>
          </a:xfrm>
          <a:prstGeom prst="rect">
            <a:avLst/>
          </a:prstGeom>
        </p:spPr>
      </p:pic>
      <p:sp>
        <p:nvSpPr>
          <p:cNvPr id="7" name="TextBox 6">
            <a:extLst>
              <a:ext uri="{FF2B5EF4-FFF2-40B4-BE49-F238E27FC236}">
                <a16:creationId xmlns:a16="http://schemas.microsoft.com/office/drawing/2014/main" id="{0CC21022-5903-0438-61EE-9BE7A7D74F67}"/>
              </a:ext>
            </a:extLst>
          </p:cNvPr>
          <p:cNvSpPr txBox="1"/>
          <p:nvPr userDrawn="1"/>
        </p:nvSpPr>
        <p:spPr>
          <a:xfrm>
            <a:off x="4103915" y="662193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spTree>
    <p:extLst>
      <p:ext uri="{BB962C8B-B14F-4D97-AF65-F5344CB8AC3E}">
        <p14:creationId xmlns:p14="http://schemas.microsoft.com/office/powerpoint/2010/main" val="39361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ults Graphic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a:solidFill>
            <a:schemeClr val="bg1"/>
          </a:solidFill>
          <a:effectLst>
            <a:outerShdw blurRad="177800" dist="101600" dir="2700000" algn="tl"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3B79453-B2EE-AD3F-722D-95F23710DE24}"/>
              </a:ext>
            </a:extLst>
          </p:cNvPr>
          <p:cNvSpPr>
            <a:spLocks noGrp="1"/>
          </p:cNvSpPr>
          <p:nvPr>
            <p:ph type="body" sz="quarter" idx="15"/>
          </p:nvPr>
        </p:nvSpPr>
        <p:spPr>
          <a:xfrm>
            <a:off x="866962" y="1905406"/>
            <a:ext cx="2698419" cy="406886"/>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142670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call-out + icon (L) 2/3 content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3B79453-B2EE-AD3F-722D-95F23710DE24}"/>
              </a:ext>
            </a:extLst>
          </p:cNvPr>
          <p:cNvSpPr>
            <a:spLocks noGrp="1"/>
          </p:cNvSpPr>
          <p:nvPr>
            <p:ph type="body" sz="quarter" idx="15"/>
          </p:nvPr>
        </p:nvSpPr>
        <p:spPr>
          <a:xfrm>
            <a:off x="866962" y="1905406"/>
            <a:ext cx="2698419" cy="406886"/>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cxnSp>
        <p:nvCxnSpPr>
          <p:cNvPr id="5" name="Straight Connector 4">
            <a:extLst>
              <a:ext uri="{FF2B5EF4-FFF2-40B4-BE49-F238E27FC236}">
                <a16:creationId xmlns:a16="http://schemas.microsoft.com/office/drawing/2014/main" id="{02DC11A1-581D-D268-6432-8759BBA907D9}"/>
              </a:ext>
            </a:extLst>
          </p:cNvPr>
          <p:cNvCxnSpPr>
            <a:cxnSpLocks/>
          </p:cNvCxnSpPr>
          <p:nvPr userDrawn="1"/>
        </p:nvCxnSpPr>
        <p:spPr>
          <a:xfrm>
            <a:off x="829111"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42">
            <a:extLst>
              <a:ext uri="{FF2B5EF4-FFF2-40B4-BE49-F238E27FC236}">
                <a16:creationId xmlns:a16="http://schemas.microsoft.com/office/drawing/2014/main" id="{DED23D57-E7A1-4378-EB1B-AF0703E50516}"/>
              </a:ext>
            </a:extLst>
          </p:cNvPr>
          <p:cNvSpPr>
            <a:spLocks noGrp="1"/>
          </p:cNvSpPr>
          <p:nvPr>
            <p:ph sz="quarter" idx="29"/>
          </p:nvPr>
        </p:nvSpPr>
        <p:spPr>
          <a:xfrm>
            <a:off x="1941851"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008828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icon box (L) 2/3 content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0559CC37-1F40-2EB2-E451-404F2D6D4636}"/>
              </a:ext>
            </a:extLst>
          </p:cNvPr>
          <p:cNvCxnSpPr>
            <a:cxnSpLocks/>
          </p:cNvCxnSpPr>
          <p:nvPr userDrawn="1"/>
        </p:nvCxnSpPr>
        <p:spPr>
          <a:xfrm>
            <a:off x="829111"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42">
            <a:extLst>
              <a:ext uri="{FF2B5EF4-FFF2-40B4-BE49-F238E27FC236}">
                <a16:creationId xmlns:a16="http://schemas.microsoft.com/office/drawing/2014/main" id="{489D9648-9E62-36FC-EE4D-76DFAA360FD0}"/>
              </a:ext>
            </a:extLst>
          </p:cNvPr>
          <p:cNvSpPr>
            <a:spLocks noGrp="1"/>
          </p:cNvSpPr>
          <p:nvPr>
            <p:ph sz="quarter" idx="29"/>
          </p:nvPr>
        </p:nvSpPr>
        <p:spPr>
          <a:xfrm>
            <a:off x="1941851"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40998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ults Graphic 1/2">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0F7E36E-B2BC-28C8-A102-1D0D5CFE1D0E}"/>
              </a:ext>
            </a:extLst>
          </p:cNvPr>
          <p:cNvSpPr/>
          <p:nvPr userDrawn="1"/>
        </p:nvSpPr>
        <p:spPr>
          <a:xfrm>
            <a:off x="6217888" y="1664208"/>
            <a:ext cx="5478811" cy="4150333"/>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1295829" y="1929574"/>
            <a:ext cx="3749039"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2672183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call-out + icon (L) 1/2 content (R)">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1295829" y="1929574"/>
            <a:ext cx="3749039"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6217888" y="1656427"/>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B3D0DD01-8D15-D20E-9CD2-DAC76FE6CC16}"/>
              </a:ext>
            </a:extLst>
          </p:cNvPr>
          <p:cNvCxnSpPr>
            <a:cxnSpLocks/>
          </p:cNvCxnSpPr>
          <p:nvPr userDrawn="1"/>
        </p:nvCxnSpPr>
        <p:spPr>
          <a:xfrm>
            <a:off x="1783288" y="164167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AC47FE73-88FE-D710-B16C-747B93F8294E}"/>
              </a:ext>
            </a:extLst>
          </p:cNvPr>
          <p:cNvSpPr>
            <a:spLocks noGrp="1"/>
          </p:cNvSpPr>
          <p:nvPr>
            <p:ph sz="quarter" idx="29"/>
          </p:nvPr>
        </p:nvSpPr>
        <p:spPr>
          <a:xfrm>
            <a:off x="28960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348607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con box (L) 1/2 Content (R)">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6217888" y="1656427"/>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9D31BB5-1FB4-30D8-CB15-1E378AB03255}"/>
              </a:ext>
            </a:extLst>
          </p:cNvPr>
          <p:cNvCxnSpPr>
            <a:cxnSpLocks/>
          </p:cNvCxnSpPr>
          <p:nvPr userDrawn="1"/>
        </p:nvCxnSpPr>
        <p:spPr>
          <a:xfrm>
            <a:off x="1783288" y="164167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35662E31-007B-E086-2447-1180CCAF5F3B}"/>
              </a:ext>
            </a:extLst>
          </p:cNvPr>
          <p:cNvSpPr>
            <a:spLocks noGrp="1"/>
          </p:cNvSpPr>
          <p:nvPr>
            <p:ph sz="quarter" idx="29"/>
          </p:nvPr>
        </p:nvSpPr>
        <p:spPr>
          <a:xfrm>
            <a:off x="28960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96626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all-out + icon (R) 2/3 content (L)">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F0A0BCAB-0264-38B5-BBAE-DB7481C7F9E2}"/>
              </a:ext>
            </a:extLst>
          </p:cNvPr>
          <p:cNvSpPr>
            <a:spLocks noGrp="1"/>
          </p:cNvSpPr>
          <p:nvPr>
            <p:ph type="body" sz="quarter" idx="12"/>
          </p:nvPr>
        </p:nvSpPr>
        <p:spPr>
          <a:xfrm>
            <a:off x="8249411" y="1673352"/>
            <a:ext cx="3447288"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13" name="Text Placeholder 6">
            <a:extLst>
              <a:ext uri="{FF2B5EF4-FFF2-40B4-BE49-F238E27FC236}">
                <a16:creationId xmlns:a16="http://schemas.microsoft.com/office/drawing/2014/main" id="{DA08E5BA-3BA9-5F5C-3547-8FB0FD7B7420}"/>
              </a:ext>
            </a:extLst>
          </p:cNvPr>
          <p:cNvSpPr>
            <a:spLocks noGrp="1"/>
          </p:cNvSpPr>
          <p:nvPr>
            <p:ph type="body" sz="quarter" idx="18"/>
          </p:nvPr>
        </p:nvSpPr>
        <p:spPr>
          <a:xfrm>
            <a:off x="8709032" y="1947672"/>
            <a:ext cx="252804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6" name="Content Placeholder 25">
            <a:extLst>
              <a:ext uri="{FF2B5EF4-FFF2-40B4-BE49-F238E27FC236}">
                <a16:creationId xmlns:a16="http://schemas.microsoft.com/office/drawing/2014/main" id="{C3CCF755-EA89-250D-957F-E38953613AE7}"/>
              </a:ext>
            </a:extLst>
          </p:cNvPr>
          <p:cNvSpPr>
            <a:spLocks noGrp="1"/>
          </p:cNvSpPr>
          <p:nvPr>
            <p:ph sz="quarter" idx="19"/>
          </p:nvPr>
        </p:nvSpPr>
        <p:spPr>
          <a:xfrm>
            <a:off x="495300" y="16733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8C15E4D-FCC4-5ABA-7C42-6F37D7E5DB33}"/>
              </a:ext>
            </a:extLst>
          </p:cNvPr>
          <p:cNvCxnSpPr>
            <a:cxnSpLocks/>
          </p:cNvCxnSpPr>
          <p:nvPr userDrawn="1"/>
        </p:nvCxnSpPr>
        <p:spPr>
          <a:xfrm>
            <a:off x="8585995"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42">
            <a:extLst>
              <a:ext uri="{FF2B5EF4-FFF2-40B4-BE49-F238E27FC236}">
                <a16:creationId xmlns:a16="http://schemas.microsoft.com/office/drawing/2014/main" id="{B70E20F1-A25C-8281-330F-0910D86ABE2C}"/>
              </a:ext>
            </a:extLst>
          </p:cNvPr>
          <p:cNvSpPr>
            <a:spLocks noGrp="1"/>
          </p:cNvSpPr>
          <p:nvPr>
            <p:ph sz="quarter" idx="29"/>
          </p:nvPr>
        </p:nvSpPr>
        <p:spPr>
          <a:xfrm>
            <a:off x="9698735"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93521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86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icon box (R) 2/3 Content (L)">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F0A0BCAB-0264-38B5-BBAE-DB7481C7F9E2}"/>
              </a:ext>
            </a:extLst>
          </p:cNvPr>
          <p:cNvSpPr>
            <a:spLocks noGrp="1"/>
          </p:cNvSpPr>
          <p:nvPr>
            <p:ph type="body" sz="quarter" idx="12"/>
          </p:nvPr>
        </p:nvSpPr>
        <p:spPr>
          <a:xfrm>
            <a:off x="8249411" y="1673352"/>
            <a:ext cx="3447288"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6" name="Content Placeholder 25">
            <a:extLst>
              <a:ext uri="{FF2B5EF4-FFF2-40B4-BE49-F238E27FC236}">
                <a16:creationId xmlns:a16="http://schemas.microsoft.com/office/drawing/2014/main" id="{C3CCF755-EA89-250D-957F-E38953613AE7}"/>
              </a:ext>
            </a:extLst>
          </p:cNvPr>
          <p:cNvSpPr>
            <a:spLocks noGrp="1"/>
          </p:cNvSpPr>
          <p:nvPr>
            <p:ph sz="quarter" idx="19"/>
          </p:nvPr>
        </p:nvSpPr>
        <p:spPr>
          <a:xfrm>
            <a:off x="495300" y="16733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1463EE1-60B6-6F82-4F56-9189D13D6544}"/>
              </a:ext>
            </a:extLst>
          </p:cNvPr>
          <p:cNvCxnSpPr>
            <a:cxnSpLocks/>
          </p:cNvCxnSpPr>
          <p:nvPr userDrawn="1"/>
        </p:nvCxnSpPr>
        <p:spPr>
          <a:xfrm>
            <a:off x="8585995"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42">
            <a:extLst>
              <a:ext uri="{FF2B5EF4-FFF2-40B4-BE49-F238E27FC236}">
                <a16:creationId xmlns:a16="http://schemas.microsoft.com/office/drawing/2014/main" id="{F04987EC-D6B2-CE8E-827E-112C1B91FA15}"/>
              </a:ext>
            </a:extLst>
          </p:cNvPr>
          <p:cNvSpPr>
            <a:spLocks noGrp="1"/>
          </p:cNvSpPr>
          <p:nvPr>
            <p:ph sz="quarter" idx="29"/>
          </p:nvPr>
        </p:nvSpPr>
        <p:spPr>
          <a:xfrm>
            <a:off x="9698735" y="1289147"/>
            <a:ext cx="548640" cy="548640"/>
          </a:xfrm>
          <a:prstGeom prst="ellipse">
            <a:avLst/>
          </a:prstGeom>
          <a:solidFill>
            <a:schemeClr val="bg1"/>
          </a:solidFill>
          <a:ln w="25400">
            <a:solidFill>
              <a:schemeClr val="accent4"/>
            </a:solidFill>
          </a:ln>
        </p:spPr>
        <p:txBody>
          <a:bodyPr/>
          <a:lstStyle>
            <a:lvl1pPr marL="0" indent="0">
              <a:buFontTx/>
              <a:buNone/>
              <a:defRPr sz="800">
                <a:solidFill>
                  <a:schemeClr val="bg1"/>
                </a:solidFill>
              </a:defRPr>
            </a:lvl1pPr>
          </a:lstStyle>
          <a:p>
            <a:pPr lvl="0"/>
            <a:endParaRPr lang="en-US"/>
          </a:p>
        </p:txBody>
      </p:sp>
    </p:spTree>
    <p:extLst>
      <p:ext uri="{BB962C8B-B14F-4D97-AF65-F5344CB8AC3E}">
        <p14:creationId xmlns:p14="http://schemas.microsoft.com/office/powerpoint/2010/main" val="3117359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call-out (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B67D5C7-F83D-171E-B109-C431244919DA}"/>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5">
            <a:extLst>
              <a:ext uri="{FF2B5EF4-FFF2-40B4-BE49-F238E27FC236}">
                <a16:creationId xmlns:a16="http://schemas.microsoft.com/office/drawing/2014/main" id="{256ADA5E-7A20-8CCB-99F4-8685CC2EF40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7147129" y="1947672"/>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1762243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call-out + icon (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B67D5C7-F83D-171E-B109-C431244919DA}"/>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5">
            <a:extLst>
              <a:ext uri="{FF2B5EF4-FFF2-40B4-BE49-F238E27FC236}">
                <a16:creationId xmlns:a16="http://schemas.microsoft.com/office/drawing/2014/main" id="{256ADA5E-7A20-8CCB-99F4-8685CC2EF40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7147129" y="1947672"/>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cxnSp>
        <p:nvCxnSpPr>
          <p:cNvPr id="5" name="Straight Connector 4">
            <a:extLst>
              <a:ext uri="{FF2B5EF4-FFF2-40B4-BE49-F238E27FC236}">
                <a16:creationId xmlns:a16="http://schemas.microsoft.com/office/drawing/2014/main" id="{B2550F30-5120-0A48-D510-AAB80C5FEE14}"/>
              </a:ext>
            </a:extLst>
          </p:cNvPr>
          <p:cNvCxnSpPr>
            <a:cxnSpLocks/>
          </p:cNvCxnSpPr>
          <p:nvPr userDrawn="1"/>
        </p:nvCxnSpPr>
        <p:spPr>
          <a:xfrm>
            <a:off x="7634588"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9D37E4BD-DF7F-4FD8-A42F-67107DEFB642}"/>
              </a:ext>
            </a:extLst>
          </p:cNvPr>
          <p:cNvSpPr>
            <a:spLocks noGrp="1"/>
          </p:cNvSpPr>
          <p:nvPr>
            <p:ph sz="quarter" idx="29"/>
          </p:nvPr>
        </p:nvSpPr>
        <p:spPr>
          <a:xfrm>
            <a:off x="87473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28303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icon box(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95835769-1A2B-22C8-786F-6E3CC602793E}"/>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5">
            <a:extLst>
              <a:ext uri="{FF2B5EF4-FFF2-40B4-BE49-F238E27FC236}">
                <a16:creationId xmlns:a16="http://schemas.microsoft.com/office/drawing/2014/main" id="{8E16124F-EFE6-B511-AA31-13A8D3706C7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cxnSp>
        <p:nvCxnSpPr>
          <p:cNvPr id="10" name="Straight Connector 9">
            <a:extLst>
              <a:ext uri="{FF2B5EF4-FFF2-40B4-BE49-F238E27FC236}">
                <a16:creationId xmlns:a16="http://schemas.microsoft.com/office/drawing/2014/main" id="{34797F41-3D6E-613B-811F-9592422A4DE6}"/>
              </a:ext>
            </a:extLst>
          </p:cNvPr>
          <p:cNvCxnSpPr>
            <a:cxnSpLocks/>
          </p:cNvCxnSpPr>
          <p:nvPr userDrawn="1"/>
        </p:nvCxnSpPr>
        <p:spPr>
          <a:xfrm>
            <a:off x="7634588"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42">
            <a:extLst>
              <a:ext uri="{FF2B5EF4-FFF2-40B4-BE49-F238E27FC236}">
                <a16:creationId xmlns:a16="http://schemas.microsoft.com/office/drawing/2014/main" id="{81B6C64E-C578-AAD0-105E-CC0B37F6B5AB}"/>
              </a:ext>
            </a:extLst>
          </p:cNvPr>
          <p:cNvSpPr>
            <a:spLocks noGrp="1"/>
          </p:cNvSpPr>
          <p:nvPr>
            <p:ph sz="quarter" idx="29"/>
          </p:nvPr>
        </p:nvSpPr>
        <p:spPr>
          <a:xfrm>
            <a:off x="87473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773586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ults Graphic 2 slots">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62908E2-752D-9EE2-C884-264CA4651D3E}"/>
              </a:ext>
            </a:extLst>
          </p:cNvPr>
          <p:cNvSpPr/>
          <p:nvPr userDrawn="1"/>
        </p:nvSpPr>
        <p:spPr>
          <a:xfrm>
            <a:off x="495299" y="1524000"/>
            <a:ext cx="5478811"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Rectangle: Rounded Corners 5">
            <a:extLst>
              <a:ext uri="{FF2B5EF4-FFF2-40B4-BE49-F238E27FC236}">
                <a16:creationId xmlns:a16="http://schemas.microsoft.com/office/drawing/2014/main" id="{3A5A41C2-26AB-5196-B822-7E58D1F3ECC9}"/>
              </a:ext>
            </a:extLst>
          </p:cNvPr>
          <p:cNvSpPr/>
          <p:nvPr userDrawn="1"/>
        </p:nvSpPr>
        <p:spPr>
          <a:xfrm>
            <a:off x="6217888" y="1524000"/>
            <a:ext cx="5478811"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5841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lts Graphic 1 slot no call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9A5C742-DD8C-4F19-2619-F79DA2DAFF25}"/>
              </a:ext>
            </a:extLst>
          </p:cNvPr>
          <p:cNvSpPr/>
          <p:nvPr userDrawn="1"/>
        </p:nvSpPr>
        <p:spPr>
          <a:xfrm>
            <a:off x="495300" y="1524000"/>
            <a:ext cx="11201399"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463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all-out boxes">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7147129" y="1963608"/>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7" name="Text Placeholder 6">
            <a:extLst>
              <a:ext uri="{FF2B5EF4-FFF2-40B4-BE49-F238E27FC236}">
                <a16:creationId xmlns:a16="http://schemas.microsoft.com/office/drawing/2014/main" id="{2E96D429-C234-93A1-BF89-473BF9547378}"/>
              </a:ext>
            </a:extLst>
          </p:cNvPr>
          <p:cNvSpPr>
            <a:spLocks noGrp="1"/>
          </p:cNvSpPr>
          <p:nvPr>
            <p:ph type="body" sz="quarter" idx="18"/>
          </p:nvPr>
        </p:nvSpPr>
        <p:spPr>
          <a:xfrm>
            <a:off x="1295829" y="1963608"/>
            <a:ext cx="3749039"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3519414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all-out + icon">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7147128" y="1963608"/>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7" name="Text Placeholder 6">
            <a:extLst>
              <a:ext uri="{FF2B5EF4-FFF2-40B4-BE49-F238E27FC236}">
                <a16:creationId xmlns:a16="http://schemas.microsoft.com/office/drawing/2014/main" id="{2E96D429-C234-93A1-BF89-473BF9547378}"/>
              </a:ext>
            </a:extLst>
          </p:cNvPr>
          <p:cNvSpPr>
            <a:spLocks noGrp="1"/>
          </p:cNvSpPr>
          <p:nvPr>
            <p:ph type="body" sz="quarter" idx="18"/>
          </p:nvPr>
        </p:nvSpPr>
        <p:spPr>
          <a:xfrm>
            <a:off x="1295828" y="1963608"/>
            <a:ext cx="3749039"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cxnSp>
        <p:nvCxnSpPr>
          <p:cNvPr id="11" name="Straight Connector 10">
            <a:extLst>
              <a:ext uri="{FF2B5EF4-FFF2-40B4-BE49-F238E27FC236}">
                <a16:creationId xmlns:a16="http://schemas.microsoft.com/office/drawing/2014/main" id="{B752D7FB-8325-BD72-99F4-907740CA6B47}"/>
              </a:ext>
            </a:extLst>
          </p:cNvPr>
          <p:cNvCxnSpPr>
            <a:cxnSpLocks/>
          </p:cNvCxnSpPr>
          <p:nvPr userDrawn="1"/>
        </p:nvCxnSpPr>
        <p:spPr>
          <a:xfrm>
            <a:off x="1783287" y="1663892"/>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34DF6B-20EF-C980-F3FA-7C82B71CFD03}"/>
              </a:ext>
            </a:extLst>
          </p:cNvPr>
          <p:cNvCxnSpPr>
            <a:cxnSpLocks/>
          </p:cNvCxnSpPr>
          <p:nvPr userDrawn="1"/>
        </p:nvCxnSpPr>
        <p:spPr>
          <a:xfrm>
            <a:off x="7634588" y="1663892"/>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42">
            <a:extLst>
              <a:ext uri="{FF2B5EF4-FFF2-40B4-BE49-F238E27FC236}">
                <a16:creationId xmlns:a16="http://schemas.microsoft.com/office/drawing/2014/main" id="{6484F116-F2B4-DA58-6AD8-BDBA731F661C}"/>
              </a:ext>
            </a:extLst>
          </p:cNvPr>
          <p:cNvSpPr>
            <a:spLocks noGrp="1"/>
          </p:cNvSpPr>
          <p:nvPr>
            <p:ph sz="quarter" idx="29"/>
          </p:nvPr>
        </p:nvSpPr>
        <p:spPr>
          <a:xfrm>
            <a:off x="8747328" y="1301673"/>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4" name="Content Placeholder 42">
            <a:extLst>
              <a:ext uri="{FF2B5EF4-FFF2-40B4-BE49-F238E27FC236}">
                <a16:creationId xmlns:a16="http://schemas.microsoft.com/office/drawing/2014/main" id="{B41437BF-6729-3B48-4066-05032E72423C}"/>
              </a:ext>
            </a:extLst>
          </p:cNvPr>
          <p:cNvSpPr>
            <a:spLocks noGrp="1"/>
          </p:cNvSpPr>
          <p:nvPr>
            <p:ph sz="quarter" idx="31"/>
          </p:nvPr>
        </p:nvSpPr>
        <p:spPr>
          <a:xfrm>
            <a:off x="2896027" y="13016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590953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cxnSp>
        <p:nvCxnSpPr>
          <p:cNvPr id="11" name="Straight Connector 10">
            <a:extLst>
              <a:ext uri="{FF2B5EF4-FFF2-40B4-BE49-F238E27FC236}">
                <a16:creationId xmlns:a16="http://schemas.microsoft.com/office/drawing/2014/main" id="{D07D6F01-7951-B873-73F2-A1B38C0A4BB2}"/>
              </a:ext>
            </a:extLst>
          </p:cNvPr>
          <p:cNvCxnSpPr>
            <a:cxnSpLocks/>
          </p:cNvCxnSpPr>
          <p:nvPr userDrawn="1"/>
        </p:nvCxnSpPr>
        <p:spPr>
          <a:xfrm>
            <a:off x="1783287" y="1663892"/>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4B657B-CE46-511E-5E83-610AB5B8BEEC}"/>
              </a:ext>
            </a:extLst>
          </p:cNvPr>
          <p:cNvCxnSpPr>
            <a:cxnSpLocks/>
          </p:cNvCxnSpPr>
          <p:nvPr userDrawn="1"/>
        </p:nvCxnSpPr>
        <p:spPr>
          <a:xfrm>
            <a:off x="7634588" y="1663892"/>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Content Placeholder 42">
            <a:extLst>
              <a:ext uri="{FF2B5EF4-FFF2-40B4-BE49-F238E27FC236}">
                <a16:creationId xmlns:a16="http://schemas.microsoft.com/office/drawing/2014/main" id="{CD199B8D-5E27-BDE6-50EB-820986F0738B}"/>
              </a:ext>
            </a:extLst>
          </p:cNvPr>
          <p:cNvSpPr>
            <a:spLocks noGrp="1"/>
          </p:cNvSpPr>
          <p:nvPr>
            <p:ph sz="quarter" idx="29"/>
          </p:nvPr>
        </p:nvSpPr>
        <p:spPr>
          <a:xfrm>
            <a:off x="8747328" y="1301673"/>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6" name="Content Placeholder 42">
            <a:extLst>
              <a:ext uri="{FF2B5EF4-FFF2-40B4-BE49-F238E27FC236}">
                <a16:creationId xmlns:a16="http://schemas.microsoft.com/office/drawing/2014/main" id="{52B57DBE-7952-23F2-FFFE-27D3F8548335}"/>
              </a:ext>
            </a:extLst>
          </p:cNvPr>
          <p:cNvSpPr>
            <a:spLocks noGrp="1"/>
          </p:cNvSpPr>
          <p:nvPr>
            <p:ph sz="quarter" idx="31"/>
          </p:nvPr>
        </p:nvSpPr>
        <p:spPr>
          <a:xfrm>
            <a:off x="2896027" y="13016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62142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all-out + icon (L)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25BBA-C4DA-2784-53F2-F5852A176EF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577085" y="1809995"/>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577085" y="4285212"/>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531876" y="1613004"/>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531876" y="4088221"/>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495300" y="1526435"/>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495300" y="4001652"/>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 name="Content Placeholder 25">
            <a:extLst>
              <a:ext uri="{FF2B5EF4-FFF2-40B4-BE49-F238E27FC236}">
                <a16:creationId xmlns:a16="http://schemas.microsoft.com/office/drawing/2014/main" id="{78F8EB7B-935A-B281-8C75-E14890E5DC44}"/>
              </a:ext>
            </a:extLst>
          </p:cNvPr>
          <p:cNvSpPr>
            <a:spLocks noGrp="1"/>
          </p:cNvSpPr>
          <p:nvPr>
            <p:ph sz="quarter" idx="17"/>
          </p:nvPr>
        </p:nvSpPr>
        <p:spPr>
          <a:xfrm>
            <a:off x="6217888" y="1656426"/>
            <a:ext cx="5478811" cy="4640465"/>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15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ontent with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BEC283B-CB17-197F-EA6E-EDC1A22F10A8}"/>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C60F49D-AEA6-E8C9-B6A2-0773483A703C}"/>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18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all-out + icon (R)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F8B59B-7B6C-1986-19D7-7B929FB9461C}"/>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299673" y="4235117"/>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299673" y="1814034"/>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6254464" y="4038126"/>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254464" y="1617043"/>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6217888" y="395155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6217888" y="1530474"/>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 name="Content Placeholder 25">
            <a:extLst>
              <a:ext uri="{FF2B5EF4-FFF2-40B4-BE49-F238E27FC236}">
                <a16:creationId xmlns:a16="http://schemas.microsoft.com/office/drawing/2014/main" id="{78F8EB7B-935A-B281-8C75-E14890E5DC44}"/>
              </a:ext>
            </a:extLst>
          </p:cNvPr>
          <p:cNvSpPr>
            <a:spLocks noGrp="1"/>
          </p:cNvSpPr>
          <p:nvPr>
            <p:ph sz="quarter" idx="17"/>
          </p:nvPr>
        </p:nvSpPr>
        <p:spPr>
          <a:xfrm>
            <a:off x="495300" y="1613003"/>
            <a:ext cx="5478811" cy="4633793"/>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409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all-out">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7" name="Text Placeholder 6">
            <a:extLst>
              <a:ext uri="{FF2B5EF4-FFF2-40B4-BE49-F238E27FC236}">
                <a16:creationId xmlns:a16="http://schemas.microsoft.com/office/drawing/2014/main" id="{7F2601FB-1C03-0DB2-2233-8A2B4CDC66B9}"/>
              </a:ext>
            </a:extLst>
          </p:cNvPr>
          <p:cNvSpPr>
            <a:spLocks noGrp="1"/>
          </p:cNvSpPr>
          <p:nvPr>
            <p:ph type="body" sz="quarter" idx="15"/>
          </p:nvPr>
        </p:nvSpPr>
        <p:spPr>
          <a:xfrm>
            <a:off x="848558" y="1947672"/>
            <a:ext cx="252105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4835474" y="1947672"/>
            <a:ext cx="2528045"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19" name="Text Placeholder 6">
            <a:extLst>
              <a:ext uri="{FF2B5EF4-FFF2-40B4-BE49-F238E27FC236}">
                <a16:creationId xmlns:a16="http://schemas.microsoft.com/office/drawing/2014/main" id="{9B17543B-4732-0018-CE03-07584B673CB8}"/>
              </a:ext>
            </a:extLst>
          </p:cNvPr>
          <p:cNvSpPr>
            <a:spLocks noGrp="1"/>
          </p:cNvSpPr>
          <p:nvPr>
            <p:ph type="body" sz="quarter" idx="17"/>
          </p:nvPr>
        </p:nvSpPr>
        <p:spPr>
          <a:xfrm>
            <a:off x="8811902" y="1947672"/>
            <a:ext cx="2528046"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252805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all-out + icon">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7" name="Text Placeholder 6">
            <a:extLst>
              <a:ext uri="{FF2B5EF4-FFF2-40B4-BE49-F238E27FC236}">
                <a16:creationId xmlns:a16="http://schemas.microsoft.com/office/drawing/2014/main" id="{7F2601FB-1C03-0DB2-2233-8A2B4CDC66B9}"/>
              </a:ext>
            </a:extLst>
          </p:cNvPr>
          <p:cNvSpPr>
            <a:spLocks noGrp="1"/>
          </p:cNvSpPr>
          <p:nvPr>
            <p:ph type="body" sz="quarter" idx="15"/>
          </p:nvPr>
        </p:nvSpPr>
        <p:spPr>
          <a:xfrm>
            <a:off x="848558" y="1947672"/>
            <a:ext cx="252105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4835474" y="1947672"/>
            <a:ext cx="2528045"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19" name="Text Placeholder 6">
            <a:extLst>
              <a:ext uri="{FF2B5EF4-FFF2-40B4-BE49-F238E27FC236}">
                <a16:creationId xmlns:a16="http://schemas.microsoft.com/office/drawing/2014/main" id="{9B17543B-4732-0018-CE03-07584B673CB8}"/>
              </a:ext>
            </a:extLst>
          </p:cNvPr>
          <p:cNvSpPr>
            <a:spLocks noGrp="1"/>
          </p:cNvSpPr>
          <p:nvPr>
            <p:ph type="body" sz="quarter" idx="17"/>
          </p:nvPr>
        </p:nvSpPr>
        <p:spPr>
          <a:xfrm>
            <a:off x="8811902" y="1947672"/>
            <a:ext cx="2528046"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cxnSp>
        <p:nvCxnSpPr>
          <p:cNvPr id="23" name="Straight Connector 22">
            <a:extLst>
              <a:ext uri="{FF2B5EF4-FFF2-40B4-BE49-F238E27FC236}">
                <a16:creationId xmlns:a16="http://schemas.microsoft.com/office/drawing/2014/main" id="{D7B50130-32A2-5275-0E75-9C0419FB3856}"/>
              </a:ext>
            </a:extLst>
          </p:cNvPr>
          <p:cNvCxnSpPr>
            <a:cxnSpLocks/>
          </p:cNvCxnSpPr>
          <p:nvPr userDrawn="1"/>
        </p:nvCxnSpPr>
        <p:spPr>
          <a:xfrm>
            <a:off x="722024" y="1651839"/>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43E892-2842-C751-28A5-E0B5899B6219}"/>
              </a:ext>
            </a:extLst>
          </p:cNvPr>
          <p:cNvCxnSpPr>
            <a:cxnSpLocks/>
          </p:cNvCxnSpPr>
          <p:nvPr userDrawn="1"/>
        </p:nvCxnSpPr>
        <p:spPr>
          <a:xfrm>
            <a:off x="4712436"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AD759E-4708-996A-34EA-4F8B2C902885}"/>
              </a:ext>
            </a:extLst>
          </p:cNvPr>
          <p:cNvCxnSpPr>
            <a:cxnSpLocks/>
          </p:cNvCxnSpPr>
          <p:nvPr userDrawn="1"/>
        </p:nvCxnSpPr>
        <p:spPr>
          <a:xfrm>
            <a:off x="8688865" y="1651839"/>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Content Placeholder 42">
            <a:extLst>
              <a:ext uri="{FF2B5EF4-FFF2-40B4-BE49-F238E27FC236}">
                <a16:creationId xmlns:a16="http://schemas.microsoft.com/office/drawing/2014/main" id="{07EC50B8-96B3-D05B-6835-7A11E9A55DF5}"/>
              </a:ext>
            </a:extLst>
          </p:cNvPr>
          <p:cNvSpPr>
            <a:spLocks noGrp="1"/>
          </p:cNvSpPr>
          <p:nvPr>
            <p:ph sz="quarter" idx="29"/>
          </p:nvPr>
        </p:nvSpPr>
        <p:spPr>
          <a:xfrm>
            <a:off x="5825176"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7" name="Content Placeholder 42">
            <a:extLst>
              <a:ext uri="{FF2B5EF4-FFF2-40B4-BE49-F238E27FC236}">
                <a16:creationId xmlns:a16="http://schemas.microsoft.com/office/drawing/2014/main" id="{DDE9194E-A813-2458-56A6-CDE7C5A89611}"/>
              </a:ext>
            </a:extLst>
          </p:cNvPr>
          <p:cNvSpPr>
            <a:spLocks noGrp="1"/>
          </p:cNvSpPr>
          <p:nvPr>
            <p:ph sz="quarter" idx="30"/>
          </p:nvPr>
        </p:nvSpPr>
        <p:spPr>
          <a:xfrm>
            <a:off x="9801605" y="128914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9BC230F4-FD14-0701-F89E-235F29EF7165}"/>
              </a:ext>
            </a:extLst>
          </p:cNvPr>
          <p:cNvSpPr>
            <a:spLocks noGrp="1"/>
          </p:cNvSpPr>
          <p:nvPr>
            <p:ph sz="quarter" idx="31"/>
          </p:nvPr>
        </p:nvSpPr>
        <p:spPr>
          <a:xfrm>
            <a:off x="1834764" y="128914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80507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cxnSp>
        <p:nvCxnSpPr>
          <p:cNvPr id="17" name="Straight Connector 16">
            <a:extLst>
              <a:ext uri="{FF2B5EF4-FFF2-40B4-BE49-F238E27FC236}">
                <a16:creationId xmlns:a16="http://schemas.microsoft.com/office/drawing/2014/main" id="{67A6E364-0BC9-C60B-70BE-4062D1B62E36}"/>
              </a:ext>
            </a:extLst>
          </p:cNvPr>
          <p:cNvCxnSpPr>
            <a:cxnSpLocks/>
          </p:cNvCxnSpPr>
          <p:nvPr userDrawn="1"/>
        </p:nvCxnSpPr>
        <p:spPr>
          <a:xfrm>
            <a:off x="722024" y="1651839"/>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39FFE4-9588-829E-F8CA-11D82752D461}"/>
              </a:ext>
            </a:extLst>
          </p:cNvPr>
          <p:cNvCxnSpPr>
            <a:cxnSpLocks/>
          </p:cNvCxnSpPr>
          <p:nvPr userDrawn="1"/>
        </p:nvCxnSpPr>
        <p:spPr>
          <a:xfrm>
            <a:off x="4712436"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175D58-EBBE-0090-4460-2529A5DB3E3A}"/>
              </a:ext>
            </a:extLst>
          </p:cNvPr>
          <p:cNvCxnSpPr>
            <a:cxnSpLocks/>
          </p:cNvCxnSpPr>
          <p:nvPr userDrawn="1"/>
        </p:nvCxnSpPr>
        <p:spPr>
          <a:xfrm>
            <a:off x="8688865" y="1651839"/>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Content Placeholder 42">
            <a:extLst>
              <a:ext uri="{FF2B5EF4-FFF2-40B4-BE49-F238E27FC236}">
                <a16:creationId xmlns:a16="http://schemas.microsoft.com/office/drawing/2014/main" id="{589D3828-FFF8-170F-CC91-6BD85BF7B90B}"/>
              </a:ext>
            </a:extLst>
          </p:cNvPr>
          <p:cNvSpPr>
            <a:spLocks noGrp="1"/>
          </p:cNvSpPr>
          <p:nvPr>
            <p:ph sz="quarter" idx="29"/>
          </p:nvPr>
        </p:nvSpPr>
        <p:spPr>
          <a:xfrm>
            <a:off x="5825176"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4" name="Content Placeholder 42">
            <a:extLst>
              <a:ext uri="{FF2B5EF4-FFF2-40B4-BE49-F238E27FC236}">
                <a16:creationId xmlns:a16="http://schemas.microsoft.com/office/drawing/2014/main" id="{43164A7C-453E-0DC8-2204-F97DCBF1564B}"/>
              </a:ext>
            </a:extLst>
          </p:cNvPr>
          <p:cNvSpPr>
            <a:spLocks noGrp="1"/>
          </p:cNvSpPr>
          <p:nvPr>
            <p:ph sz="quarter" idx="30"/>
          </p:nvPr>
        </p:nvSpPr>
        <p:spPr>
          <a:xfrm>
            <a:off x="9801605" y="128914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5" name="Content Placeholder 42">
            <a:extLst>
              <a:ext uri="{FF2B5EF4-FFF2-40B4-BE49-F238E27FC236}">
                <a16:creationId xmlns:a16="http://schemas.microsoft.com/office/drawing/2014/main" id="{54C1BE33-9C95-5F87-4CFD-9B1C73525CDD}"/>
              </a:ext>
            </a:extLst>
          </p:cNvPr>
          <p:cNvSpPr>
            <a:spLocks noGrp="1"/>
          </p:cNvSpPr>
          <p:nvPr>
            <p:ph sz="quarter" idx="31"/>
          </p:nvPr>
        </p:nvSpPr>
        <p:spPr>
          <a:xfrm>
            <a:off x="1834764" y="128914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418806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all-out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17498"/>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1547"/>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15" name="Text Placeholder 6">
            <a:extLst>
              <a:ext uri="{FF2B5EF4-FFF2-40B4-BE49-F238E27FC236}">
                <a16:creationId xmlns:a16="http://schemas.microsoft.com/office/drawing/2014/main" id="{375A4191-5AE3-EF14-B77A-F1415C8EA031}"/>
              </a:ext>
            </a:extLst>
          </p:cNvPr>
          <p:cNvSpPr>
            <a:spLocks noGrp="1"/>
          </p:cNvSpPr>
          <p:nvPr>
            <p:ph type="body" sz="quarter" idx="21"/>
          </p:nvPr>
        </p:nvSpPr>
        <p:spPr>
          <a:xfrm>
            <a:off x="690376" y="1874469"/>
            <a:ext cx="308056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21" name="Text Placeholder 6">
            <a:extLst>
              <a:ext uri="{FF2B5EF4-FFF2-40B4-BE49-F238E27FC236}">
                <a16:creationId xmlns:a16="http://schemas.microsoft.com/office/drawing/2014/main" id="{78DFA334-C088-3D65-3D23-A77964E31C38}"/>
              </a:ext>
            </a:extLst>
          </p:cNvPr>
          <p:cNvSpPr>
            <a:spLocks noGrp="1"/>
          </p:cNvSpPr>
          <p:nvPr>
            <p:ph type="body" sz="quarter" idx="22"/>
          </p:nvPr>
        </p:nvSpPr>
        <p:spPr>
          <a:xfrm>
            <a:off x="4551186" y="1874469"/>
            <a:ext cx="308910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2" name="Text Placeholder 6">
            <a:extLst>
              <a:ext uri="{FF2B5EF4-FFF2-40B4-BE49-F238E27FC236}">
                <a16:creationId xmlns:a16="http://schemas.microsoft.com/office/drawing/2014/main" id="{8717B703-AA48-7C68-E369-FED1BC24E1E9}"/>
              </a:ext>
            </a:extLst>
          </p:cNvPr>
          <p:cNvSpPr>
            <a:spLocks noGrp="1"/>
          </p:cNvSpPr>
          <p:nvPr>
            <p:ph type="body" sz="quarter" idx="23"/>
          </p:nvPr>
        </p:nvSpPr>
        <p:spPr>
          <a:xfrm>
            <a:off x="8439329" y="1874469"/>
            <a:ext cx="3089109"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2079413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all-out + icon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17498"/>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1547"/>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15" name="Text Placeholder 6">
            <a:extLst>
              <a:ext uri="{FF2B5EF4-FFF2-40B4-BE49-F238E27FC236}">
                <a16:creationId xmlns:a16="http://schemas.microsoft.com/office/drawing/2014/main" id="{375A4191-5AE3-EF14-B77A-F1415C8EA031}"/>
              </a:ext>
            </a:extLst>
          </p:cNvPr>
          <p:cNvSpPr>
            <a:spLocks noGrp="1"/>
          </p:cNvSpPr>
          <p:nvPr>
            <p:ph type="body" sz="quarter" idx="21"/>
          </p:nvPr>
        </p:nvSpPr>
        <p:spPr>
          <a:xfrm>
            <a:off x="690376" y="1874469"/>
            <a:ext cx="308056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21" name="Text Placeholder 6">
            <a:extLst>
              <a:ext uri="{FF2B5EF4-FFF2-40B4-BE49-F238E27FC236}">
                <a16:creationId xmlns:a16="http://schemas.microsoft.com/office/drawing/2014/main" id="{78DFA334-C088-3D65-3D23-A77964E31C38}"/>
              </a:ext>
            </a:extLst>
          </p:cNvPr>
          <p:cNvSpPr>
            <a:spLocks noGrp="1"/>
          </p:cNvSpPr>
          <p:nvPr>
            <p:ph type="body" sz="quarter" idx="22"/>
          </p:nvPr>
        </p:nvSpPr>
        <p:spPr>
          <a:xfrm>
            <a:off x="4551186" y="1874469"/>
            <a:ext cx="308910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2" name="Text Placeholder 6">
            <a:extLst>
              <a:ext uri="{FF2B5EF4-FFF2-40B4-BE49-F238E27FC236}">
                <a16:creationId xmlns:a16="http://schemas.microsoft.com/office/drawing/2014/main" id="{8717B703-AA48-7C68-E369-FED1BC24E1E9}"/>
              </a:ext>
            </a:extLst>
          </p:cNvPr>
          <p:cNvSpPr>
            <a:spLocks noGrp="1"/>
          </p:cNvSpPr>
          <p:nvPr>
            <p:ph type="body" sz="quarter" idx="23"/>
          </p:nvPr>
        </p:nvSpPr>
        <p:spPr>
          <a:xfrm>
            <a:off x="8439329" y="1874469"/>
            <a:ext cx="3089109"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cxnSp>
        <p:nvCxnSpPr>
          <p:cNvPr id="4" name="Straight Connector 3">
            <a:extLst>
              <a:ext uri="{FF2B5EF4-FFF2-40B4-BE49-F238E27FC236}">
                <a16:creationId xmlns:a16="http://schemas.microsoft.com/office/drawing/2014/main" id="{3B44FCE0-ADB8-EAD4-31B9-CE5E7859432F}"/>
              </a:ext>
            </a:extLst>
          </p:cNvPr>
          <p:cNvCxnSpPr>
            <a:cxnSpLocks/>
          </p:cNvCxnSpPr>
          <p:nvPr userDrawn="1"/>
        </p:nvCxnSpPr>
        <p:spPr>
          <a:xfrm>
            <a:off x="843597" y="1610067"/>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6EA851F-AAD6-F6A8-26E9-B2B621E31D7E}"/>
              </a:ext>
            </a:extLst>
          </p:cNvPr>
          <p:cNvCxnSpPr>
            <a:cxnSpLocks/>
          </p:cNvCxnSpPr>
          <p:nvPr userDrawn="1"/>
        </p:nvCxnSpPr>
        <p:spPr>
          <a:xfrm>
            <a:off x="4708679" y="1610067"/>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328DDE-4E3B-D61E-D148-7001C3D585F8}"/>
              </a:ext>
            </a:extLst>
          </p:cNvPr>
          <p:cNvCxnSpPr>
            <a:cxnSpLocks/>
          </p:cNvCxnSpPr>
          <p:nvPr userDrawn="1"/>
        </p:nvCxnSpPr>
        <p:spPr>
          <a:xfrm>
            <a:off x="8596823" y="1610067"/>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FB9D6F1A-4AB4-38AB-6F6A-C4E25B23C62A}"/>
              </a:ext>
            </a:extLst>
          </p:cNvPr>
          <p:cNvSpPr>
            <a:spLocks noGrp="1"/>
          </p:cNvSpPr>
          <p:nvPr>
            <p:ph sz="quarter" idx="29"/>
          </p:nvPr>
        </p:nvSpPr>
        <p:spPr>
          <a:xfrm>
            <a:off x="5821419" y="1249391"/>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9" name="Content Placeholder 42">
            <a:extLst>
              <a:ext uri="{FF2B5EF4-FFF2-40B4-BE49-F238E27FC236}">
                <a16:creationId xmlns:a16="http://schemas.microsoft.com/office/drawing/2014/main" id="{A2CF3BAE-66A0-A31A-D0A3-27FE255346DF}"/>
              </a:ext>
            </a:extLst>
          </p:cNvPr>
          <p:cNvSpPr>
            <a:spLocks noGrp="1"/>
          </p:cNvSpPr>
          <p:nvPr>
            <p:ph sz="quarter" idx="30"/>
          </p:nvPr>
        </p:nvSpPr>
        <p:spPr>
          <a:xfrm>
            <a:off x="9709563" y="1249391"/>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10" name="Content Placeholder 42">
            <a:extLst>
              <a:ext uri="{FF2B5EF4-FFF2-40B4-BE49-F238E27FC236}">
                <a16:creationId xmlns:a16="http://schemas.microsoft.com/office/drawing/2014/main" id="{AE78BE28-4ACD-C62F-0520-F8863335E964}"/>
              </a:ext>
            </a:extLst>
          </p:cNvPr>
          <p:cNvSpPr>
            <a:spLocks noGrp="1"/>
          </p:cNvSpPr>
          <p:nvPr>
            <p:ph sz="quarter" idx="31"/>
          </p:nvPr>
        </p:nvSpPr>
        <p:spPr>
          <a:xfrm>
            <a:off x="1956337" y="1249391"/>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919843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all-ou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0978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0978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13676"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13676"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974366" y="1682577"/>
            <a:ext cx="4482926" cy="375503"/>
          </a:xfrm>
          <a:prstGeom prst="roundRect">
            <a:avLst>
              <a:gd name="adj" fmla="val 50000"/>
            </a:avLst>
          </a:prstGeom>
          <a:solidFill>
            <a:schemeClr val="accent4"/>
          </a:solidFill>
        </p:spPr>
        <p:txBody>
          <a:bodyPr lIns="45720" rIns="45720" anchor="ctr" anchorCtr="0"/>
          <a:lstStyle>
            <a:lvl1pPr marL="0" indent="0" algn="ctr">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678253" y="1682577"/>
            <a:ext cx="4482926" cy="375503"/>
          </a:xfrm>
          <a:prstGeom prst="roundRect">
            <a:avLst>
              <a:gd name="adj" fmla="val 50000"/>
            </a:avLst>
          </a:prstGeom>
          <a:solidFill>
            <a:schemeClr val="accent2"/>
          </a:solidFill>
        </p:spPr>
        <p:txBody>
          <a:bodyPr lIns="45720" rIns="45720"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63D7E51B-2521-93D4-6D63-D12032478EE0}"/>
              </a:ext>
            </a:extLst>
          </p:cNvPr>
          <p:cNvSpPr>
            <a:spLocks noGrp="1"/>
          </p:cNvSpPr>
          <p:nvPr>
            <p:ph type="body" sz="quarter" idx="27"/>
          </p:nvPr>
        </p:nvSpPr>
        <p:spPr>
          <a:xfrm>
            <a:off x="974366" y="4110066"/>
            <a:ext cx="4482926" cy="375503"/>
          </a:xfrm>
          <a:prstGeom prst="roundRect">
            <a:avLst>
              <a:gd name="adj" fmla="val 50000"/>
            </a:avLst>
          </a:prstGeom>
          <a:solidFill>
            <a:schemeClr val="accent5"/>
          </a:solidFill>
        </p:spPr>
        <p:txBody>
          <a:bodyPr lIns="45720" rIns="45720" anchor="ctr" anchorCtr="0"/>
          <a:lstStyle>
            <a:lvl1pPr marL="0" indent="0" algn="ctr">
              <a:buNone/>
              <a:defRPr sz="1800" b="1">
                <a:solidFill>
                  <a:schemeClr val="bg1"/>
                </a:solidFill>
              </a:defRPr>
            </a:lvl1pPr>
          </a:lstStyle>
          <a:p>
            <a:pPr lvl="0"/>
            <a:endParaRPr lang="en-US"/>
          </a:p>
        </p:txBody>
      </p:sp>
      <p:sp>
        <p:nvSpPr>
          <p:cNvPr id="23" name="Text Placeholder 6">
            <a:extLst>
              <a:ext uri="{FF2B5EF4-FFF2-40B4-BE49-F238E27FC236}">
                <a16:creationId xmlns:a16="http://schemas.microsoft.com/office/drawing/2014/main" id="{3B79D502-1995-36BF-73B4-431E3072801A}"/>
              </a:ext>
            </a:extLst>
          </p:cNvPr>
          <p:cNvSpPr>
            <a:spLocks noGrp="1"/>
          </p:cNvSpPr>
          <p:nvPr>
            <p:ph type="body" sz="quarter" idx="28"/>
          </p:nvPr>
        </p:nvSpPr>
        <p:spPr>
          <a:xfrm>
            <a:off x="6678253" y="4110066"/>
            <a:ext cx="4482926" cy="375503"/>
          </a:xfrm>
          <a:prstGeom prst="roundRect">
            <a:avLst>
              <a:gd name="adj" fmla="val 50000"/>
            </a:avLst>
          </a:prstGeom>
          <a:solidFill>
            <a:schemeClr val="accent3"/>
          </a:solidFill>
        </p:spPr>
        <p:txBody>
          <a:bodyPr lIns="45720" rIns="45720" anchor="ctr" anchorCtr="0"/>
          <a:lstStyle>
            <a:lvl1pPr marL="0" indent="0" algn="ctr">
              <a:buNone/>
              <a:defRPr sz="1800" b="1">
                <a:solidFill>
                  <a:schemeClr val="bg1"/>
                </a:solidFill>
              </a:defRPr>
            </a:lvl1pPr>
          </a:lstStyle>
          <a:p>
            <a:pPr lvl="0"/>
            <a:endParaRPr lang="en-US"/>
          </a:p>
        </p:txBody>
      </p:sp>
    </p:spTree>
    <p:extLst>
      <p:ext uri="{BB962C8B-B14F-4D97-AF65-F5344CB8AC3E}">
        <p14:creationId xmlns:p14="http://schemas.microsoft.com/office/powerpoint/2010/main" val="3527597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con boxes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27632"/>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7632"/>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cxnSp>
        <p:nvCxnSpPr>
          <p:cNvPr id="11" name="Straight Connector 10">
            <a:extLst>
              <a:ext uri="{FF2B5EF4-FFF2-40B4-BE49-F238E27FC236}">
                <a16:creationId xmlns:a16="http://schemas.microsoft.com/office/drawing/2014/main" id="{7116A9EE-395A-3CFA-475D-657EA073A06F}"/>
              </a:ext>
            </a:extLst>
          </p:cNvPr>
          <p:cNvCxnSpPr>
            <a:cxnSpLocks/>
          </p:cNvCxnSpPr>
          <p:nvPr/>
        </p:nvCxnSpPr>
        <p:spPr>
          <a:xfrm>
            <a:off x="843597" y="1610067"/>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7F0D37-D6BF-49CF-219F-41FC20668FAB}"/>
              </a:ext>
            </a:extLst>
          </p:cNvPr>
          <p:cNvCxnSpPr>
            <a:cxnSpLocks/>
          </p:cNvCxnSpPr>
          <p:nvPr/>
        </p:nvCxnSpPr>
        <p:spPr>
          <a:xfrm>
            <a:off x="4708679" y="1610067"/>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6FDE17-EE3A-55FC-351F-A733A74E982B}"/>
              </a:ext>
            </a:extLst>
          </p:cNvPr>
          <p:cNvCxnSpPr>
            <a:cxnSpLocks/>
          </p:cNvCxnSpPr>
          <p:nvPr/>
        </p:nvCxnSpPr>
        <p:spPr>
          <a:xfrm>
            <a:off x="8596823" y="1610067"/>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7B3BFEEB-D4CF-FDE6-3881-E4F343086899}"/>
              </a:ext>
            </a:extLst>
          </p:cNvPr>
          <p:cNvSpPr>
            <a:spLocks noGrp="1"/>
          </p:cNvSpPr>
          <p:nvPr>
            <p:ph sz="quarter" idx="29"/>
          </p:nvPr>
        </p:nvSpPr>
        <p:spPr>
          <a:xfrm>
            <a:off x="5821419" y="1249391"/>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0" name="Content Placeholder 42">
            <a:extLst>
              <a:ext uri="{FF2B5EF4-FFF2-40B4-BE49-F238E27FC236}">
                <a16:creationId xmlns:a16="http://schemas.microsoft.com/office/drawing/2014/main" id="{E844FD43-2221-68B3-BAB4-CE7D0A907C25}"/>
              </a:ext>
            </a:extLst>
          </p:cNvPr>
          <p:cNvSpPr>
            <a:spLocks noGrp="1"/>
          </p:cNvSpPr>
          <p:nvPr>
            <p:ph sz="quarter" idx="30"/>
          </p:nvPr>
        </p:nvSpPr>
        <p:spPr>
          <a:xfrm>
            <a:off x="9709563" y="1249391"/>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12" name="Content Placeholder 42">
            <a:extLst>
              <a:ext uri="{FF2B5EF4-FFF2-40B4-BE49-F238E27FC236}">
                <a16:creationId xmlns:a16="http://schemas.microsoft.com/office/drawing/2014/main" id="{68998802-5251-3125-6C02-EF63E7FE719F}"/>
              </a:ext>
            </a:extLst>
          </p:cNvPr>
          <p:cNvSpPr>
            <a:spLocks noGrp="1"/>
          </p:cNvSpPr>
          <p:nvPr>
            <p:ph sz="quarter" idx="31"/>
          </p:nvPr>
        </p:nvSpPr>
        <p:spPr>
          <a:xfrm>
            <a:off x="1956337" y="1249391"/>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964409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all-out + icon">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7093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7093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36281"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36281"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548640" y="1682577"/>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291072" y="1682577"/>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63D7E51B-2521-93D4-6D63-D12032478EE0}"/>
              </a:ext>
            </a:extLst>
          </p:cNvPr>
          <p:cNvSpPr>
            <a:spLocks noGrp="1"/>
          </p:cNvSpPr>
          <p:nvPr>
            <p:ph type="body" sz="quarter" idx="27"/>
          </p:nvPr>
        </p:nvSpPr>
        <p:spPr>
          <a:xfrm>
            <a:off x="548640" y="4110066"/>
            <a:ext cx="4482926" cy="375503"/>
          </a:xfrm>
          <a:prstGeom prst="roundRect">
            <a:avLst>
              <a:gd name="adj" fmla="val 50000"/>
            </a:avLst>
          </a:prstGeom>
          <a:solidFill>
            <a:schemeClr val="accent5"/>
          </a:solidFill>
        </p:spPr>
        <p:txBody>
          <a:bodyPr lIns="548640" anchor="ctr" anchorCtr="0"/>
          <a:lstStyle>
            <a:lvl1pPr marL="0" indent="0" algn="l">
              <a:buNone/>
              <a:defRPr sz="1800" b="1">
                <a:solidFill>
                  <a:schemeClr val="bg1"/>
                </a:solidFill>
              </a:defRPr>
            </a:lvl1pPr>
          </a:lstStyle>
          <a:p>
            <a:pPr lvl="0"/>
            <a:endParaRPr lang="en-US"/>
          </a:p>
        </p:txBody>
      </p:sp>
      <p:sp>
        <p:nvSpPr>
          <p:cNvPr id="23" name="Text Placeholder 6">
            <a:extLst>
              <a:ext uri="{FF2B5EF4-FFF2-40B4-BE49-F238E27FC236}">
                <a16:creationId xmlns:a16="http://schemas.microsoft.com/office/drawing/2014/main" id="{3B79D502-1995-36BF-73B4-431E3072801A}"/>
              </a:ext>
            </a:extLst>
          </p:cNvPr>
          <p:cNvSpPr>
            <a:spLocks noGrp="1"/>
          </p:cNvSpPr>
          <p:nvPr>
            <p:ph type="body" sz="quarter" idx="28"/>
          </p:nvPr>
        </p:nvSpPr>
        <p:spPr>
          <a:xfrm>
            <a:off x="6291072" y="4110066"/>
            <a:ext cx="4482926" cy="375503"/>
          </a:xfrm>
          <a:prstGeom prst="roundRect">
            <a:avLst>
              <a:gd name="adj" fmla="val 50000"/>
            </a:avLst>
          </a:prstGeom>
          <a:solidFill>
            <a:schemeClr val="accent3"/>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511413" y="1596008"/>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6" name="Content Placeholder 42">
            <a:extLst>
              <a:ext uri="{FF2B5EF4-FFF2-40B4-BE49-F238E27FC236}">
                <a16:creationId xmlns:a16="http://schemas.microsoft.com/office/drawing/2014/main" id="{F5BA8140-0751-7165-6DF4-580553A78F98}"/>
              </a:ext>
            </a:extLst>
          </p:cNvPr>
          <p:cNvSpPr>
            <a:spLocks noGrp="1"/>
          </p:cNvSpPr>
          <p:nvPr>
            <p:ph sz="quarter" idx="30"/>
          </p:nvPr>
        </p:nvSpPr>
        <p:spPr>
          <a:xfrm>
            <a:off x="511413" y="402349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6254496" y="1596008"/>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8" name="Content Placeholder 42">
            <a:extLst>
              <a:ext uri="{FF2B5EF4-FFF2-40B4-BE49-F238E27FC236}">
                <a16:creationId xmlns:a16="http://schemas.microsoft.com/office/drawing/2014/main" id="{5E6544DB-EA3E-0359-B59E-49A4CAC7D69C}"/>
              </a:ext>
            </a:extLst>
          </p:cNvPr>
          <p:cNvSpPr>
            <a:spLocks noGrp="1"/>
          </p:cNvSpPr>
          <p:nvPr>
            <p:ph sz="quarter" idx="32"/>
          </p:nvPr>
        </p:nvSpPr>
        <p:spPr>
          <a:xfrm>
            <a:off x="6254496" y="4023497"/>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033165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8FE6E97A-A063-643E-17B2-E6411DC53315}"/>
              </a:ext>
            </a:extLst>
          </p:cNvPr>
          <p:cNvSpPr>
            <a:spLocks noGrp="1"/>
          </p:cNvSpPr>
          <p:nvPr>
            <p:ph type="body" sz="quarter" idx="32"/>
          </p:nvPr>
        </p:nvSpPr>
        <p:spPr>
          <a:xfrm>
            <a:off x="8819230" y="3812955"/>
            <a:ext cx="2523744" cy="374904"/>
          </a:xfrm>
          <a:prstGeom prst="roundRect">
            <a:avLst>
              <a:gd name="adj" fmla="val 50000"/>
            </a:avLst>
          </a:prstGeom>
          <a:solidFill>
            <a:schemeClr val="accent6"/>
          </a:solidFill>
        </p:spPr>
        <p:txBody>
          <a:bodyPr anchor="ctr" anchorCtr="0"/>
          <a:lstStyle>
            <a:lvl1pPr marL="0" indent="0" algn="ctr">
              <a:buNone/>
              <a:defRPr sz="1800" b="1">
                <a:solidFill>
                  <a:schemeClr val="bg1"/>
                </a:solidFill>
              </a:defRPr>
            </a:lvl1pPr>
          </a:lstStyle>
          <a:p>
            <a:pPr lvl="0"/>
            <a:endParaRPr lang="en-US"/>
          </a:p>
        </p:txBody>
      </p:sp>
      <p:sp>
        <p:nvSpPr>
          <p:cNvPr id="13" name="Text Placeholder 6">
            <a:extLst>
              <a:ext uri="{FF2B5EF4-FFF2-40B4-BE49-F238E27FC236}">
                <a16:creationId xmlns:a16="http://schemas.microsoft.com/office/drawing/2014/main" id="{F94CFA53-7DF6-8A5C-8047-34D7AF255854}"/>
              </a:ext>
            </a:extLst>
          </p:cNvPr>
          <p:cNvSpPr>
            <a:spLocks noGrp="1"/>
          </p:cNvSpPr>
          <p:nvPr>
            <p:ph type="body" sz="quarter" idx="33"/>
          </p:nvPr>
        </p:nvSpPr>
        <p:spPr>
          <a:xfrm>
            <a:off x="4833355" y="1598674"/>
            <a:ext cx="2523744" cy="375503"/>
          </a:xfrm>
          <a:prstGeom prst="roundRect">
            <a:avLst>
              <a:gd name="adj" fmla="val 50000"/>
            </a:avLst>
          </a:prstGeom>
          <a:solidFill>
            <a:schemeClr val="accent2"/>
          </a:solidFill>
        </p:spPr>
        <p:txBody>
          <a:bodyPr anchor="ctr" anchorCtr="0"/>
          <a:lstStyle>
            <a:lvl1pPr marL="0" indent="0" algn="ctr">
              <a:buNone/>
              <a:defRPr sz="1800" b="1">
                <a:solidFill>
                  <a:schemeClr val="bg1"/>
                </a:solidFill>
              </a:defRPr>
            </a:lvl1pPr>
          </a:lstStyle>
          <a:p>
            <a:pPr lvl="0"/>
            <a:endParaRPr lang="en-US"/>
          </a:p>
        </p:txBody>
      </p:sp>
      <p:sp>
        <p:nvSpPr>
          <p:cNvPr id="15" name="Text Placeholder 6">
            <a:extLst>
              <a:ext uri="{FF2B5EF4-FFF2-40B4-BE49-F238E27FC236}">
                <a16:creationId xmlns:a16="http://schemas.microsoft.com/office/drawing/2014/main" id="{D905C135-28C4-CD90-5725-AF4B213E636A}"/>
              </a:ext>
            </a:extLst>
          </p:cNvPr>
          <p:cNvSpPr>
            <a:spLocks noGrp="1"/>
          </p:cNvSpPr>
          <p:nvPr>
            <p:ph type="body" sz="quarter" idx="34"/>
          </p:nvPr>
        </p:nvSpPr>
        <p:spPr>
          <a:xfrm>
            <a:off x="847480" y="3812656"/>
            <a:ext cx="2523744" cy="375503"/>
          </a:xfrm>
          <a:prstGeom prst="roundRect">
            <a:avLst>
              <a:gd name="adj" fmla="val 50000"/>
            </a:avLst>
          </a:prstGeom>
          <a:solidFill>
            <a:schemeClr val="accent5"/>
          </a:solidFill>
        </p:spPr>
        <p:txBody>
          <a:bodyPr anchor="ctr" anchorCtr="0"/>
          <a:lstStyle>
            <a:lvl1pPr marL="0" indent="0" algn="ctr">
              <a:buNone/>
              <a:defRPr sz="1800" b="1">
                <a:solidFill>
                  <a:schemeClr val="bg1"/>
                </a:solidFill>
              </a:defRPr>
            </a:lvl1pPr>
          </a:lstStyle>
          <a:p>
            <a:pPr lvl="0"/>
            <a:endParaRPr lang="en-US"/>
          </a:p>
        </p:txBody>
      </p:sp>
      <p:sp>
        <p:nvSpPr>
          <p:cNvPr id="16" name="Text Placeholder 6">
            <a:extLst>
              <a:ext uri="{FF2B5EF4-FFF2-40B4-BE49-F238E27FC236}">
                <a16:creationId xmlns:a16="http://schemas.microsoft.com/office/drawing/2014/main" id="{07F5A5DD-1305-909C-1728-2CFC143DE81F}"/>
              </a:ext>
            </a:extLst>
          </p:cNvPr>
          <p:cNvSpPr>
            <a:spLocks noGrp="1"/>
          </p:cNvSpPr>
          <p:nvPr>
            <p:ph type="body" sz="quarter" idx="35"/>
          </p:nvPr>
        </p:nvSpPr>
        <p:spPr>
          <a:xfrm>
            <a:off x="4833355" y="3812656"/>
            <a:ext cx="2523744" cy="375503"/>
          </a:xfrm>
          <a:prstGeom prst="roundRect">
            <a:avLst>
              <a:gd name="adj" fmla="val 50000"/>
            </a:avLst>
          </a:prstGeom>
          <a:solidFill>
            <a:schemeClr val="accent4"/>
          </a:solidFill>
        </p:spPr>
        <p:txBody>
          <a:bodyPr anchor="ctr" anchorCtr="0"/>
          <a:lstStyle>
            <a:lvl1pPr marL="0" indent="0" algn="ctr">
              <a:buNone/>
              <a:defRPr sz="1800" b="1">
                <a:solidFill>
                  <a:schemeClr val="bg1"/>
                </a:solidFill>
              </a:defRPr>
            </a:lvl1pPr>
          </a:lstStyle>
          <a:p>
            <a:pPr lvl="0"/>
            <a:endParaRPr lang="en-US"/>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0" name="Text Placeholder 6">
            <a:extLst>
              <a:ext uri="{FF2B5EF4-FFF2-40B4-BE49-F238E27FC236}">
                <a16:creationId xmlns:a16="http://schemas.microsoft.com/office/drawing/2014/main" id="{18894D15-1877-9727-AFBE-8DB49B03E667}"/>
              </a:ext>
            </a:extLst>
          </p:cNvPr>
          <p:cNvSpPr>
            <a:spLocks noGrp="1"/>
          </p:cNvSpPr>
          <p:nvPr>
            <p:ph type="body" sz="quarter" idx="38"/>
          </p:nvPr>
        </p:nvSpPr>
        <p:spPr>
          <a:xfrm>
            <a:off x="8819230" y="1598674"/>
            <a:ext cx="2523744" cy="375503"/>
          </a:xfrm>
          <a:prstGeom prst="roundRect">
            <a:avLst>
              <a:gd name="adj" fmla="val 50000"/>
            </a:avLst>
          </a:prstGeom>
          <a:solidFill>
            <a:schemeClr val="accent3"/>
          </a:solidFill>
        </p:spPr>
        <p:txBody>
          <a:bodyPr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E6093205-E456-2923-9206-240618A9DBBC}"/>
              </a:ext>
            </a:extLst>
          </p:cNvPr>
          <p:cNvSpPr>
            <a:spLocks noGrp="1"/>
          </p:cNvSpPr>
          <p:nvPr>
            <p:ph type="body" sz="quarter" idx="39"/>
          </p:nvPr>
        </p:nvSpPr>
        <p:spPr>
          <a:xfrm>
            <a:off x="847480" y="1598674"/>
            <a:ext cx="2523744" cy="375503"/>
          </a:xfrm>
          <a:prstGeom prst="roundRect">
            <a:avLst>
              <a:gd name="adj" fmla="val 50000"/>
            </a:avLst>
          </a:prstGeom>
          <a:solidFill>
            <a:schemeClr val="accent1"/>
          </a:solidFill>
        </p:spPr>
        <p:txBody>
          <a:bodyPr anchor="ctr" anchorCtr="0"/>
          <a:lstStyle>
            <a:lvl1pPr marL="0" indent="0" algn="ctr">
              <a:buNone/>
              <a:defRPr sz="1800" b="1">
                <a:solidFill>
                  <a:schemeClr val="bg1"/>
                </a:solidFill>
              </a:defRPr>
            </a:lvl1pPr>
          </a:lstStyle>
          <a:p>
            <a:pPr lvl="0"/>
            <a:endParaRPr lang="en-US"/>
          </a:p>
        </p:txBody>
      </p:sp>
    </p:spTree>
    <p:extLst>
      <p:ext uri="{BB962C8B-B14F-4D97-AF65-F5344CB8AC3E}">
        <p14:creationId xmlns:p14="http://schemas.microsoft.com/office/powerpoint/2010/main" val="274207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2049115"/>
            <a:ext cx="11201399" cy="3926165"/>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BEC283B-CB17-197F-EA6E-EDC1A22F10A8}"/>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80F21C09-41FE-9DD1-5DF9-C42EC4837A87}"/>
              </a:ext>
            </a:extLst>
          </p:cNvPr>
          <p:cNvSpPr>
            <a:spLocks noGrp="1"/>
          </p:cNvSpPr>
          <p:nvPr>
            <p:ph type="body" sz="quarter" idx="13"/>
          </p:nvPr>
        </p:nvSpPr>
        <p:spPr>
          <a:xfrm>
            <a:off x="495300" y="1495689"/>
            <a:ext cx="11199321" cy="489153"/>
          </a:xfrm>
        </p:spPr>
        <p:txBody>
          <a:bodyPr/>
          <a:lstStyle>
            <a:lvl1pPr marL="0" indent="0">
              <a:buNone/>
              <a:defRPr b="1">
                <a:solidFill>
                  <a:schemeClr val="accent2"/>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AF616ECE-7F3B-6D1D-CAA1-35BDBE51C57C}"/>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86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con boxe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7093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7093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36281"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36281"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cxnSp>
        <p:nvCxnSpPr>
          <p:cNvPr id="24" name="Straight Connector 23">
            <a:extLst>
              <a:ext uri="{FF2B5EF4-FFF2-40B4-BE49-F238E27FC236}">
                <a16:creationId xmlns:a16="http://schemas.microsoft.com/office/drawing/2014/main" id="{8DF9E4C7-A4F2-F843-E179-EA4021B788D8}"/>
              </a:ext>
            </a:extLst>
          </p:cNvPr>
          <p:cNvCxnSpPr>
            <a:cxnSpLocks/>
          </p:cNvCxnSpPr>
          <p:nvPr userDrawn="1"/>
        </p:nvCxnSpPr>
        <p:spPr>
          <a:xfrm>
            <a:off x="7555261" y="1859211"/>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9FAA7A-FC7B-A24D-4FD8-3F65F5255EF2}"/>
              </a:ext>
            </a:extLst>
          </p:cNvPr>
          <p:cNvCxnSpPr>
            <a:cxnSpLocks/>
          </p:cNvCxnSpPr>
          <p:nvPr userDrawn="1"/>
        </p:nvCxnSpPr>
        <p:spPr>
          <a:xfrm>
            <a:off x="1889919" y="1859211"/>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B6479A-6388-9315-B178-6DAC38C106D3}"/>
              </a:ext>
            </a:extLst>
          </p:cNvPr>
          <p:cNvCxnSpPr>
            <a:cxnSpLocks/>
          </p:cNvCxnSpPr>
          <p:nvPr userDrawn="1"/>
        </p:nvCxnSpPr>
        <p:spPr>
          <a:xfrm>
            <a:off x="1889919" y="4310942"/>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Content Placeholder 42">
            <a:extLst>
              <a:ext uri="{FF2B5EF4-FFF2-40B4-BE49-F238E27FC236}">
                <a16:creationId xmlns:a16="http://schemas.microsoft.com/office/drawing/2014/main" id="{2F02B00A-3A83-5515-A52A-E3391439297C}"/>
              </a:ext>
            </a:extLst>
          </p:cNvPr>
          <p:cNvSpPr>
            <a:spLocks noGrp="1"/>
          </p:cNvSpPr>
          <p:nvPr>
            <p:ph sz="quarter" idx="29"/>
          </p:nvPr>
        </p:nvSpPr>
        <p:spPr>
          <a:xfrm>
            <a:off x="3002659" y="149752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901B4657-5100-7959-1678-7E54FE93E162}"/>
              </a:ext>
            </a:extLst>
          </p:cNvPr>
          <p:cNvSpPr>
            <a:spLocks noGrp="1"/>
          </p:cNvSpPr>
          <p:nvPr>
            <p:ph sz="quarter" idx="30"/>
          </p:nvPr>
        </p:nvSpPr>
        <p:spPr>
          <a:xfrm>
            <a:off x="3002659" y="3948723"/>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9" name="Content Placeholder 42">
            <a:extLst>
              <a:ext uri="{FF2B5EF4-FFF2-40B4-BE49-F238E27FC236}">
                <a16:creationId xmlns:a16="http://schemas.microsoft.com/office/drawing/2014/main" id="{B562125D-D86E-8682-BC29-4C6D2D49751D}"/>
              </a:ext>
            </a:extLst>
          </p:cNvPr>
          <p:cNvSpPr>
            <a:spLocks noGrp="1"/>
          </p:cNvSpPr>
          <p:nvPr>
            <p:ph sz="quarter" idx="31"/>
          </p:nvPr>
        </p:nvSpPr>
        <p:spPr>
          <a:xfrm>
            <a:off x="8668001" y="149752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cxnSp>
        <p:nvCxnSpPr>
          <p:cNvPr id="31" name="Straight Connector 30">
            <a:extLst>
              <a:ext uri="{FF2B5EF4-FFF2-40B4-BE49-F238E27FC236}">
                <a16:creationId xmlns:a16="http://schemas.microsoft.com/office/drawing/2014/main" id="{EFD55211-C9BF-64F8-4751-1219B45435F0}"/>
              </a:ext>
            </a:extLst>
          </p:cNvPr>
          <p:cNvCxnSpPr>
            <a:cxnSpLocks/>
          </p:cNvCxnSpPr>
          <p:nvPr userDrawn="1"/>
        </p:nvCxnSpPr>
        <p:spPr>
          <a:xfrm>
            <a:off x="7555261" y="4310942"/>
            <a:ext cx="27741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Content Placeholder 42">
            <a:extLst>
              <a:ext uri="{FF2B5EF4-FFF2-40B4-BE49-F238E27FC236}">
                <a16:creationId xmlns:a16="http://schemas.microsoft.com/office/drawing/2014/main" id="{DDF3076D-D625-3286-A9EF-FE29864A741F}"/>
              </a:ext>
            </a:extLst>
          </p:cNvPr>
          <p:cNvSpPr>
            <a:spLocks noGrp="1"/>
          </p:cNvSpPr>
          <p:nvPr>
            <p:ph sz="quarter" idx="32"/>
          </p:nvPr>
        </p:nvSpPr>
        <p:spPr>
          <a:xfrm>
            <a:off x="8668001" y="3948723"/>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361927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call-out +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8FE6E97A-A063-643E-17B2-E6411DC53315}"/>
              </a:ext>
            </a:extLst>
          </p:cNvPr>
          <p:cNvSpPr>
            <a:spLocks noGrp="1"/>
          </p:cNvSpPr>
          <p:nvPr>
            <p:ph type="body" sz="quarter" idx="32"/>
          </p:nvPr>
        </p:nvSpPr>
        <p:spPr>
          <a:xfrm>
            <a:off x="8498390" y="3812955"/>
            <a:ext cx="2523744" cy="374904"/>
          </a:xfrm>
          <a:prstGeom prst="roundRect">
            <a:avLst>
              <a:gd name="adj" fmla="val 50000"/>
            </a:avLst>
          </a:prstGeom>
          <a:solidFill>
            <a:schemeClr val="accent6"/>
          </a:solidFill>
        </p:spPr>
        <p:txBody>
          <a:bodyPr anchor="ctr" anchorCtr="0"/>
          <a:lstStyle>
            <a:lvl1pPr marL="0" indent="0" algn="ctr">
              <a:buNone/>
              <a:defRPr sz="1800" b="1">
                <a:solidFill>
                  <a:schemeClr val="bg1"/>
                </a:solidFill>
              </a:defRPr>
            </a:lvl1pPr>
          </a:lstStyle>
          <a:p>
            <a:pPr lvl="0"/>
            <a:endParaRPr lang="en-US"/>
          </a:p>
        </p:txBody>
      </p:sp>
      <p:sp>
        <p:nvSpPr>
          <p:cNvPr id="13" name="Text Placeholder 6">
            <a:extLst>
              <a:ext uri="{FF2B5EF4-FFF2-40B4-BE49-F238E27FC236}">
                <a16:creationId xmlns:a16="http://schemas.microsoft.com/office/drawing/2014/main" id="{F94CFA53-7DF6-8A5C-8047-34D7AF255854}"/>
              </a:ext>
            </a:extLst>
          </p:cNvPr>
          <p:cNvSpPr>
            <a:spLocks noGrp="1"/>
          </p:cNvSpPr>
          <p:nvPr>
            <p:ph type="body" sz="quarter" idx="33"/>
          </p:nvPr>
        </p:nvSpPr>
        <p:spPr>
          <a:xfrm>
            <a:off x="4512515" y="1598674"/>
            <a:ext cx="2523744" cy="375503"/>
          </a:xfrm>
          <a:prstGeom prst="roundRect">
            <a:avLst>
              <a:gd name="adj" fmla="val 50000"/>
            </a:avLst>
          </a:prstGeom>
          <a:solidFill>
            <a:schemeClr val="accent2"/>
          </a:solidFill>
        </p:spPr>
        <p:txBody>
          <a:bodyPr anchor="ctr" anchorCtr="0"/>
          <a:lstStyle>
            <a:lvl1pPr marL="0" indent="0" algn="ctr">
              <a:buNone/>
              <a:defRPr sz="1800" b="1">
                <a:solidFill>
                  <a:schemeClr val="bg1"/>
                </a:solidFill>
              </a:defRPr>
            </a:lvl1pPr>
          </a:lstStyle>
          <a:p>
            <a:pPr lvl="0"/>
            <a:endParaRPr lang="en-US"/>
          </a:p>
        </p:txBody>
      </p:sp>
      <p:sp>
        <p:nvSpPr>
          <p:cNvPr id="15" name="Text Placeholder 6">
            <a:extLst>
              <a:ext uri="{FF2B5EF4-FFF2-40B4-BE49-F238E27FC236}">
                <a16:creationId xmlns:a16="http://schemas.microsoft.com/office/drawing/2014/main" id="{D905C135-28C4-CD90-5725-AF4B213E636A}"/>
              </a:ext>
            </a:extLst>
          </p:cNvPr>
          <p:cNvSpPr>
            <a:spLocks noGrp="1"/>
          </p:cNvSpPr>
          <p:nvPr>
            <p:ph type="body" sz="quarter" idx="34"/>
          </p:nvPr>
        </p:nvSpPr>
        <p:spPr>
          <a:xfrm>
            <a:off x="526640" y="3812656"/>
            <a:ext cx="2523744" cy="375503"/>
          </a:xfrm>
          <a:prstGeom prst="roundRect">
            <a:avLst>
              <a:gd name="adj" fmla="val 50000"/>
            </a:avLst>
          </a:prstGeom>
          <a:solidFill>
            <a:schemeClr val="accent5"/>
          </a:solidFill>
        </p:spPr>
        <p:txBody>
          <a:bodyPr anchor="ctr" anchorCtr="0"/>
          <a:lstStyle>
            <a:lvl1pPr marL="0" indent="0" algn="ctr">
              <a:buNone/>
              <a:defRPr sz="1800" b="1">
                <a:solidFill>
                  <a:schemeClr val="bg1"/>
                </a:solidFill>
              </a:defRPr>
            </a:lvl1pPr>
          </a:lstStyle>
          <a:p>
            <a:pPr lvl="0"/>
            <a:endParaRPr lang="en-US"/>
          </a:p>
        </p:txBody>
      </p:sp>
      <p:sp>
        <p:nvSpPr>
          <p:cNvPr id="16" name="Text Placeholder 6">
            <a:extLst>
              <a:ext uri="{FF2B5EF4-FFF2-40B4-BE49-F238E27FC236}">
                <a16:creationId xmlns:a16="http://schemas.microsoft.com/office/drawing/2014/main" id="{07F5A5DD-1305-909C-1728-2CFC143DE81F}"/>
              </a:ext>
            </a:extLst>
          </p:cNvPr>
          <p:cNvSpPr>
            <a:spLocks noGrp="1"/>
          </p:cNvSpPr>
          <p:nvPr>
            <p:ph type="body" sz="quarter" idx="35"/>
          </p:nvPr>
        </p:nvSpPr>
        <p:spPr>
          <a:xfrm>
            <a:off x="4512515" y="3812656"/>
            <a:ext cx="2523744" cy="375503"/>
          </a:xfrm>
          <a:prstGeom prst="roundRect">
            <a:avLst>
              <a:gd name="adj" fmla="val 50000"/>
            </a:avLst>
          </a:prstGeom>
          <a:solidFill>
            <a:schemeClr val="accent4"/>
          </a:solidFill>
        </p:spPr>
        <p:txBody>
          <a:bodyPr anchor="ctr" anchorCtr="0"/>
          <a:lstStyle>
            <a:lvl1pPr marL="0" indent="0" algn="ctr">
              <a:buNone/>
              <a:defRPr sz="1800" b="1">
                <a:solidFill>
                  <a:schemeClr val="bg1"/>
                </a:solidFill>
              </a:defRPr>
            </a:lvl1pPr>
          </a:lstStyle>
          <a:p>
            <a:pPr lvl="0"/>
            <a:endParaRPr lang="en-US"/>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0" name="Text Placeholder 6">
            <a:extLst>
              <a:ext uri="{FF2B5EF4-FFF2-40B4-BE49-F238E27FC236}">
                <a16:creationId xmlns:a16="http://schemas.microsoft.com/office/drawing/2014/main" id="{18894D15-1877-9727-AFBE-8DB49B03E667}"/>
              </a:ext>
            </a:extLst>
          </p:cNvPr>
          <p:cNvSpPr>
            <a:spLocks noGrp="1"/>
          </p:cNvSpPr>
          <p:nvPr>
            <p:ph type="body" sz="quarter" idx="38"/>
          </p:nvPr>
        </p:nvSpPr>
        <p:spPr>
          <a:xfrm>
            <a:off x="8498390" y="1598674"/>
            <a:ext cx="2523744" cy="375503"/>
          </a:xfrm>
          <a:prstGeom prst="roundRect">
            <a:avLst>
              <a:gd name="adj" fmla="val 50000"/>
            </a:avLst>
          </a:prstGeom>
          <a:solidFill>
            <a:schemeClr val="accent3"/>
          </a:solidFill>
        </p:spPr>
        <p:txBody>
          <a:bodyPr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E6093205-E456-2923-9206-240618A9DBBC}"/>
              </a:ext>
            </a:extLst>
          </p:cNvPr>
          <p:cNvSpPr>
            <a:spLocks noGrp="1"/>
          </p:cNvSpPr>
          <p:nvPr>
            <p:ph type="body" sz="quarter" idx="39"/>
          </p:nvPr>
        </p:nvSpPr>
        <p:spPr>
          <a:xfrm>
            <a:off x="526640" y="1598674"/>
            <a:ext cx="2523744" cy="375503"/>
          </a:xfrm>
          <a:prstGeom prst="roundRect">
            <a:avLst>
              <a:gd name="adj" fmla="val 50000"/>
            </a:avLst>
          </a:prstGeom>
          <a:solidFill>
            <a:schemeClr val="accent1"/>
          </a:solidFill>
        </p:spPr>
        <p:txBody>
          <a:bodyPr anchor="ctr" anchorCtr="0"/>
          <a:lstStyle>
            <a:lvl1pPr marL="0" indent="0" algn="ctr">
              <a:buNone/>
              <a:defRPr sz="1800" b="1">
                <a:solidFill>
                  <a:schemeClr val="bg1"/>
                </a:solidFill>
              </a:defRPr>
            </a:lvl1pPr>
          </a:lstStyle>
          <a:p>
            <a:pPr lvl="0"/>
            <a:endParaRPr lang="en-US"/>
          </a:p>
        </p:txBody>
      </p:sp>
      <p:sp>
        <p:nvSpPr>
          <p:cNvPr id="26" name="Content Placeholder 42">
            <a:extLst>
              <a:ext uri="{FF2B5EF4-FFF2-40B4-BE49-F238E27FC236}">
                <a16:creationId xmlns:a16="http://schemas.microsoft.com/office/drawing/2014/main" id="{874C45C1-E00A-B4EB-048B-878548B6DB29}"/>
              </a:ext>
            </a:extLst>
          </p:cNvPr>
          <p:cNvSpPr>
            <a:spLocks noGrp="1"/>
          </p:cNvSpPr>
          <p:nvPr>
            <p:ph sz="quarter" idx="40"/>
          </p:nvPr>
        </p:nvSpPr>
        <p:spPr>
          <a:xfrm>
            <a:off x="8183880" y="1497527"/>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
        <p:nvSpPr>
          <p:cNvPr id="27" name="Content Placeholder 42">
            <a:extLst>
              <a:ext uri="{FF2B5EF4-FFF2-40B4-BE49-F238E27FC236}">
                <a16:creationId xmlns:a16="http://schemas.microsoft.com/office/drawing/2014/main" id="{E3C23119-43B5-2529-7C70-D34A9EFD535A}"/>
              </a:ext>
            </a:extLst>
          </p:cNvPr>
          <p:cNvSpPr>
            <a:spLocks noGrp="1"/>
          </p:cNvSpPr>
          <p:nvPr>
            <p:ph sz="quarter" idx="41"/>
          </p:nvPr>
        </p:nvSpPr>
        <p:spPr>
          <a:xfrm>
            <a:off x="228600" y="3730752"/>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19F58DEF-39A1-72B3-8712-2499AE9902E1}"/>
              </a:ext>
            </a:extLst>
          </p:cNvPr>
          <p:cNvSpPr>
            <a:spLocks noGrp="1"/>
          </p:cNvSpPr>
          <p:nvPr>
            <p:ph sz="quarter" idx="42"/>
          </p:nvPr>
        </p:nvSpPr>
        <p:spPr>
          <a:xfrm>
            <a:off x="4224528" y="149752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30" name="Content Placeholder 42">
            <a:extLst>
              <a:ext uri="{FF2B5EF4-FFF2-40B4-BE49-F238E27FC236}">
                <a16:creationId xmlns:a16="http://schemas.microsoft.com/office/drawing/2014/main" id="{D006A64A-693D-838E-7E2B-CAB6893329E6}"/>
              </a:ext>
            </a:extLst>
          </p:cNvPr>
          <p:cNvSpPr>
            <a:spLocks noGrp="1"/>
          </p:cNvSpPr>
          <p:nvPr>
            <p:ph sz="quarter" idx="43"/>
          </p:nvPr>
        </p:nvSpPr>
        <p:spPr>
          <a:xfrm>
            <a:off x="4224528" y="3730752"/>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31" name="Content Placeholder 42">
            <a:extLst>
              <a:ext uri="{FF2B5EF4-FFF2-40B4-BE49-F238E27FC236}">
                <a16:creationId xmlns:a16="http://schemas.microsoft.com/office/drawing/2014/main" id="{EC89FAAA-F73F-CDFA-F1A6-5A7E28AB29E2}"/>
              </a:ext>
            </a:extLst>
          </p:cNvPr>
          <p:cNvSpPr>
            <a:spLocks noGrp="1"/>
          </p:cNvSpPr>
          <p:nvPr>
            <p:ph sz="quarter" idx="44"/>
          </p:nvPr>
        </p:nvSpPr>
        <p:spPr>
          <a:xfrm>
            <a:off x="228600" y="1499616"/>
            <a:ext cx="548640" cy="548640"/>
          </a:xfrm>
          <a:prstGeom prst="ellipse">
            <a:avLst/>
          </a:prstGeom>
          <a:solidFill>
            <a:schemeClr val="bg1"/>
          </a:solidFill>
          <a:ln w="25400">
            <a:solidFill>
              <a:schemeClr val="accent1"/>
            </a:solidFill>
          </a:ln>
        </p:spPr>
        <p:txBody>
          <a:bodyPr/>
          <a:lstStyle>
            <a:lvl1pPr marL="0" indent="0">
              <a:buNone/>
              <a:defRPr sz="800">
                <a:solidFill>
                  <a:schemeClr val="bg1"/>
                </a:solidFill>
              </a:defRPr>
            </a:lvl1pPr>
          </a:lstStyle>
          <a:p>
            <a:pPr lvl="0"/>
            <a:endParaRPr lang="en-US"/>
          </a:p>
        </p:txBody>
      </p:sp>
      <p:sp>
        <p:nvSpPr>
          <p:cNvPr id="32" name="Content Placeholder 42">
            <a:extLst>
              <a:ext uri="{FF2B5EF4-FFF2-40B4-BE49-F238E27FC236}">
                <a16:creationId xmlns:a16="http://schemas.microsoft.com/office/drawing/2014/main" id="{831A4678-3070-BA9D-60E2-AC9EF1648B94}"/>
              </a:ext>
            </a:extLst>
          </p:cNvPr>
          <p:cNvSpPr>
            <a:spLocks noGrp="1"/>
          </p:cNvSpPr>
          <p:nvPr>
            <p:ph sz="quarter" idx="45"/>
          </p:nvPr>
        </p:nvSpPr>
        <p:spPr>
          <a:xfrm>
            <a:off x="8183880" y="3730752"/>
            <a:ext cx="548640" cy="548640"/>
          </a:xfrm>
          <a:prstGeom prst="ellipse">
            <a:avLst/>
          </a:prstGeom>
          <a:solidFill>
            <a:schemeClr val="bg1"/>
          </a:solidFill>
          <a:ln w="25400">
            <a:solidFill>
              <a:schemeClr val="accent6"/>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288984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con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6453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28482"/>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36576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cxnSp>
        <p:nvCxnSpPr>
          <p:cNvPr id="23" name="Straight Connector 22">
            <a:extLst>
              <a:ext uri="{FF2B5EF4-FFF2-40B4-BE49-F238E27FC236}">
                <a16:creationId xmlns:a16="http://schemas.microsoft.com/office/drawing/2014/main" id="{86F99359-AF49-5C70-4201-F075BE5DDEFE}"/>
              </a:ext>
            </a:extLst>
          </p:cNvPr>
          <p:cNvCxnSpPr>
            <a:cxnSpLocks/>
          </p:cNvCxnSpPr>
          <p:nvPr userDrawn="1"/>
        </p:nvCxnSpPr>
        <p:spPr>
          <a:xfrm>
            <a:off x="722292" y="1610670"/>
            <a:ext cx="2774121" cy="0"/>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942EE3-6BCF-F848-23B2-8F9AFB43C5DF}"/>
              </a:ext>
            </a:extLst>
          </p:cNvPr>
          <p:cNvCxnSpPr>
            <a:cxnSpLocks/>
          </p:cNvCxnSpPr>
          <p:nvPr userDrawn="1"/>
        </p:nvCxnSpPr>
        <p:spPr>
          <a:xfrm>
            <a:off x="8694042" y="3937436"/>
            <a:ext cx="2774121" cy="0"/>
          </a:xfrm>
          <a:prstGeom prst="line">
            <a:avLst/>
          </a:prstGeom>
          <a:ln w="28575"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07551B-5C24-D20B-A388-2753008801A3}"/>
              </a:ext>
            </a:extLst>
          </p:cNvPr>
          <p:cNvCxnSpPr>
            <a:cxnSpLocks/>
          </p:cNvCxnSpPr>
          <p:nvPr userDrawn="1"/>
        </p:nvCxnSpPr>
        <p:spPr>
          <a:xfrm>
            <a:off x="4708167" y="1610670"/>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666786-63EE-96A1-2760-E1C481F6100D}"/>
              </a:ext>
            </a:extLst>
          </p:cNvPr>
          <p:cNvCxnSpPr>
            <a:cxnSpLocks/>
          </p:cNvCxnSpPr>
          <p:nvPr userDrawn="1"/>
        </p:nvCxnSpPr>
        <p:spPr>
          <a:xfrm>
            <a:off x="8694042" y="1610670"/>
            <a:ext cx="27741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AD6DBF-4915-AEA2-8BA7-4F1CD237FD3F}"/>
              </a:ext>
            </a:extLst>
          </p:cNvPr>
          <p:cNvCxnSpPr>
            <a:cxnSpLocks/>
          </p:cNvCxnSpPr>
          <p:nvPr userDrawn="1"/>
        </p:nvCxnSpPr>
        <p:spPr>
          <a:xfrm>
            <a:off x="722292" y="3937436"/>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Content Placeholder 42">
            <a:extLst>
              <a:ext uri="{FF2B5EF4-FFF2-40B4-BE49-F238E27FC236}">
                <a16:creationId xmlns:a16="http://schemas.microsoft.com/office/drawing/2014/main" id="{66FCAD18-FCE1-CC05-F947-1A9F92C23716}"/>
              </a:ext>
            </a:extLst>
          </p:cNvPr>
          <p:cNvSpPr>
            <a:spLocks noGrp="1"/>
          </p:cNvSpPr>
          <p:nvPr>
            <p:ph sz="quarter" idx="38"/>
          </p:nvPr>
        </p:nvSpPr>
        <p:spPr>
          <a:xfrm>
            <a:off x="9806782" y="1317573"/>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
        <p:nvSpPr>
          <p:cNvPr id="39" name="Content Placeholder 42">
            <a:extLst>
              <a:ext uri="{FF2B5EF4-FFF2-40B4-BE49-F238E27FC236}">
                <a16:creationId xmlns:a16="http://schemas.microsoft.com/office/drawing/2014/main" id="{4D11EA55-72E5-A773-C04A-8EAC819928AC}"/>
              </a:ext>
            </a:extLst>
          </p:cNvPr>
          <p:cNvSpPr>
            <a:spLocks noGrp="1"/>
          </p:cNvSpPr>
          <p:nvPr>
            <p:ph sz="quarter" idx="39"/>
          </p:nvPr>
        </p:nvSpPr>
        <p:spPr>
          <a:xfrm>
            <a:off x="1835032" y="3652956"/>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40" name="Content Placeholder 42">
            <a:extLst>
              <a:ext uri="{FF2B5EF4-FFF2-40B4-BE49-F238E27FC236}">
                <a16:creationId xmlns:a16="http://schemas.microsoft.com/office/drawing/2014/main" id="{B8ED85A2-4C9B-3685-599D-63F7A8FEB098}"/>
              </a:ext>
            </a:extLst>
          </p:cNvPr>
          <p:cNvSpPr>
            <a:spLocks noGrp="1"/>
          </p:cNvSpPr>
          <p:nvPr>
            <p:ph sz="quarter" idx="40"/>
          </p:nvPr>
        </p:nvSpPr>
        <p:spPr>
          <a:xfrm>
            <a:off x="5820907" y="13175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cxnSp>
        <p:nvCxnSpPr>
          <p:cNvPr id="41" name="Straight Connector 40">
            <a:extLst>
              <a:ext uri="{FF2B5EF4-FFF2-40B4-BE49-F238E27FC236}">
                <a16:creationId xmlns:a16="http://schemas.microsoft.com/office/drawing/2014/main" id="{62BD0910-43D5-B9E5-85A4-5783BFE2C602}"/>
              </a:ext>
            </a:extLst>
          </p:cNvPr>
          <p:cNvCxnSpPr>
            <a:cxnSpLocks/>
          </p:cNvCxnSpPr>
          <p:nvPr userDrawn="1"/>
        </p:nvCxnSpPr>
        <p:spPr>
          <a:xfrm>
            <a:off x="4708939" y="3937436"/>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Content Placeholder 42">
            <a:extLst>
              <a:ext uri="{FF2B5EF4-FFF2-40B4-BE49-F238E27FC236}">
                <a16:creationId xmlns:a16="http://schemas.microsoft.com/office/drawing/2014/main" id="{7614C9C1-5A31-B9A6-FCD5-67AECAC6AA9F}"/>
              </a:ext>
            </a:extLst>
          </p:cNvPr>
          <p:cNvSpPr>
            <a:spLocks noGrp="1"/>
          </p:cNvSpPr>
          <p:nvPr>
            <p:ph sz="quarter" idx="32"/>
          </p:nvPr>
        </p:nvSpPr>
        <p:spPr>
          <a:xfrm>
            <a:off x="5821679" y="3652956"/>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4D92E1B5-3796-C59F-EEE5-A675C3E5CD59}"/>
              </a:ext>
            </a:extLst>
          </p:cNvPr>
          <p:cNvSpPr>
            <a:spLocks noGrp="1"/>
          </p:cNvSpPr>
          <p:nvPr>
            <p:ph sz="quarter" idx="44"/>
          </p:nvPr>
        </p:nvSpPr>
        <p:spPr>
          <a:xfrm>
            <a:off x="1771044" y="1317573"/>
            <a:ext cx="548640" cy="548640"/>
          </a:xfrm>
          <a:prstGeom prst="ellipse">
            <a:avLst/>
          </a:prstGeom>
          <a:solidFill>
            <a:schemeClr val="bg1"/>
          </a:solidFill>
          <a:ln w="25400">
            <a:solidFill>
              <a:schemeClr val="accent1"/>
            </a:solidFill>
          </a:ln>
        </p:spPr>
        <p:txBody>
          <a:bodyPr/>
          <a:lstStyle>
            <a:lvl1pPr marL="0" indent="0">
              <a:buNone/>
              <a:defRPr sz="800">
                <a:solidFill>
                  <a:schemeClr val="bg1"/>
                </a:solidFill>
              </a:defRPr>
            </a:lvl1pPr>
          </a:lstStyle>
          <a:p>
            <a:pPr lvl="0"/>
            <a:endParaRPr lang="en-US"/>
          </a:p>
        </p:txBody>
      </p:sp>
      <p:sp>
        <p:nvSpPr>
          <p:cNvPr id="44" name="Content Placeholder 42">
            <a:extLst>
              <a:ext uri="{FF2B5EF4-FFF2-40B4-BE49-F238E27FC236}">
                <a16:creationId xmlns:a16="http://schemas.microsoft.com/office/drawing/2014/main" id="{8A63E5C9-3C0F-98E1-54E5-82F8CF6469CF}"/>
              </a:ext>
            </a:extLst>
          </p:cNvPr>
          <p:cNvSpPr>
            <a:spLocks noGrp="1"/>
          </p:cNvSpPr>
          <p:nvPr>
            <p:ph sz="quarter" idx="45"/>
          </p:nvPr>
        </p:nvSpPr>
        <p:spPr>
          <a:xfrm>
            <a:off x="9805101" y="3652956"/>
            <a:ext cx="548640" cy="548640"/>
          </a:xfrm>
          <a:prstGeom prst="ellipse">
            <a:avLst/>
          </a:prstGeom>
          <a:solidFill>
            <a:schemeClr val="bg1"/>
          </a:solidFill>
          <a:ln w="25400">
            <a:solidFill>
              <a:schemeClr val="accent6"/>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229781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Callout 1/2 left right">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B61021DE-9173-9FD8-437B-47E04786F20A}"/>
              </a:ext>
            </a:extLst>
          </p:cNvPr>
          <p:cNvSpPr>
            <a:spLocks noGrp="1"/>
          </p:cNvSpPr>
          <p:nvPr>
            <p:ph sz="quarter" idx="20"/>
          </p:nvPr>
        </p:nvSpPr>
        <p:spPr>
          <a:xfrm>
            <a:off x="494952" y="1532382"/>
            <a:ext cx="5478811" cy="4315968"/>
          </a:xfrm>
          <a:prstGeom prst="roundRect">
            <a:avLst>
              <a:gd name="adj" fmla="val 0"/>
            </a:avLst>
          </a:prstGeom>
          <a:solidFill>
            <a:schemeClr val="bg1"/>
          </a:solidFill>
          <a:ln w="19050">
            <a:noFill/>
          </a:ln>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5">
            <a:extLst>
              <a:ext uri="{FF2B5EF4-FFF2-40B4-BE49-F238E27FC236}">
                <a16:creationId xmlns:a16="http://schemas.microsoft.com/office/drawing/2014/main" id="{C23EF917-C521-5571-C3A8-EB0F1FB2B817}"/>
              </a:ext>
            </a:extLst>
          </p:cNvPr>
          <p:cNvSpPr>
            <a:spLocks noGrp="1"/>
          </p:cNvSpPr>
          <p:nvPr>
            <p:ph sz="quarter" idx="18"/>
          </p:nvPr>
        </p:nvSpPr>
        <p:spPr>
          <a:xfrm>
            <a:off x="6217888" y="1538166"/>
            <a:ext cx="5478811" cy="4315968"/>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F3965E23-991E-E575-1649-8F97F29DCFD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72C22EC-A2F0-8E3A-8CA5-5AB03AAF81D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2325B3BF-C837-CDDE-558C-6D43662273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83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Callout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8" name="Content Placeholder 25">
            <a:extLst>
              <a:ext uri="{FF2B5EF4-FFF2-40B4-BE49-F238E27FC236}">
                <a16:creationId xmlns:a16="http://schemas.microsoft.com/office/drawing/2014/main" id="{4D22C749-47EC-F7B1-0941-F667C446A260}"/>
              </a:ext>
            </a:extLst>
          </p:cNvPr>
          <p:cNvSpPr>
            <a:spLocks noGrp="1"/>
          </p:cNvSpPr>
          <p:nvPr>
            <p:ph sz="quarter" idx="20"/>
          </p:nvPr>
        </p:nvSpPr>
        <p:spPr>
          <a:xfrm>
            <a:off x="495297" y="5350791"/>
            <a:ext cx="11201399" cy="1143000"/>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137160"/>
          <a:lstStyle>
            <a:lvl1pPr marL="0" indent="0">
              <a:buNone/>
              <a:defRPr/>
            </a:lvl1pPr>
            <a:lvl2pPr marL="457200" indent="0">
              <a:buNone/>
              <a:defRPr/>
            </a:lvl2pPr>
          </a:lstStyle>
          <a:p>
            <a:pPr lvl="0"/>
            <a:r>
              <a:rPr lang="en-US"/>
              <a:t>Click to edit Master text styles</a:t>
            </a:r>
          </a:p>
        </p:txBody>
      </p:sp>
      <p:sp>
        <p:nvSpPr>
          <p:cNvPr id="7" name="Content Placeholder 25">
            <a:extLst>
              <a:ext uri="{FF2B5EF4-FFF2-40B4-BE49-F238E27FC236}">
                <a16:creationId xmlns:a16="http://schemas.microsoft.com/office/drawing/2014/main" id="{89E3BA75-1C56-6D9F-68B7-89B6F87E4209}"/>
              </a:ext>
            </a:extLst>
          </p:cNvPr>
          <p:cNvSpPr>
            <a:spLocks noGrp="1"/>
          </p:cNvSpPr>
          <p:nvPr>
            <p:ph sz="quarter" idx="19"/>
          </p:nvPr>
        </p:nvSpPr>
        <p:spPr>
          <a:xfrm>
            <a:off x="495297" y="2788403"/>
            <a:ext cx="11201400" cy="1143000"/>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13716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6" name="Content Placeholder 25">
            <a:extLst>
              <a:ext uri="{FF2B5EF4-FFF2-40B4-BE49-F238E27FC236}">
                <a16:creationId xmlns:a16="http://schemas.microsoft.com/office/drawing/2014/main" id="{8B3564ED-6864-D781-8C31-C8BDF5436344}"/>
              </a:ext>
            </a:extLst>
          </p:cNvPr>
          <p:cNvSpPr>
            <a:spLocks noGrp="1"/>
          </p:cNvSpPr>
          <p:nvPr>
            <p:ph sz="quarter" idx="18"/>
          </p:nvPr>
        </p:nvSpPr>
        <p:spPr>
          <a:xfrm>
            <a:off x="495300" y="1507209"/>
            <a:ext cx="11201399" cy="1143000"/>
          </a:xfrm>
          <a:prstGeom prst="roundRect">
            <a:avLst>
              <a:gd name="adj" fmla="val 3320"/>
            </a:avLst>
          </a:prstGeom>
          <a:solidFill>
            <a:schemeClr val="bg1"/>
          </a:solidFill>
          <a:ln w="19050">
            <a:solidFill>
              <a:schemeClr val="accent2"/>
            </a:solidFill>
          </a:ln>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
        <p:nvSpPr>
          <p:cNvPr id="9" name="Content Placeholder 25">
            <a:extLst>
              <a:ext uri="{FF2B5EF4-FFF2-40B4-BE49-F238E27FC236}">
                <a16:creationId xmlns:a16="http://schemas.microsoft.com/office/drawing/2014/main" id="{81107A85-1A7A-C870-4F39-DE24FDA3654B}"/>
              </a:ext>
            </a:extLst>
          </p:cNvPr>
          <p:cNvSpPr>
            <a:spLocks noGrp="1"/>
          </p:cNvSpPr>
          <p:nvPr>
            <p:ph sz="quarter" idx="21"/>
          </p:nvPr>
        </p:nvSpPr>
        <p:spPr>
          <a:xfrm>
            <a:off x="495297" y="4069597"/>
            <a:ext cx="11201399" cy="1143000"/>
          </a:xfrm>
          <a:prstGeom prst="roundRect">
            <a:avLst>
              <a:gd name="adj" fmla="val 3320"/>
            </a:avLst>
          </a:prstGeom>
          <a:solidFill>
            <a:schemeClr val="bg1"/>
          </a:solidFill>
          <a:ln w="19050">
            <a:solidFill>
              <a:schemeClr val="accent2"/>
            </a:solidFill>
          </a:ln>
          <a:effectLst/>
        </p:spPr>
        <p:txBody>
          <a:bodyPr lIns="137160" tIns="137160" rIns="137160" bIns="137160"/>
          <a:lstStyle>
            <a:lvl1pPr marL="0" indent="0">
              <a:buNone/>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381127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Callout 1/2 top dow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2C1C8D-F0DB-29FE-B4CF-0D635BAA35DD}"/>
              </a:ext>
            </a:extLst>
          </p:cNvPr>
          <p:cNvSpPr>
            <a:spLocks noGrp="1"/>
          </p:cNvSpPr>
          <p:nvPr>
            <p:ph sz="quarter" idx="21"/>
          </p:nvPr>
        </p:nvSpPr>
        <p:spPr>
          <a:xfrm>
            <a:off x="495300" y="1506538"/>
            <a:ext cx="11201400" cy="242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8" name="Content Placeholder 25">
            <a:extLst>
              <a:ext uri="{FF2B5EF4-FFF2-40B4-BE49-F238E27FC236}">
                <a16:creationId xmlns:a16="http://schemas.microsoft.com/office/drawing/2014/main" id="{4D22C749-47EC-F7B1-0941-F667C446A260}"/>
              </a:ext>
            </a:extLst>
          </p:cNvPr>
          <p:cNvSpPr>
            <a:spLocks noGrp="1"/>
          </p:cNvSpPr>
          <p:nvPr>
            <p:ph sz="quarter" idx="20"/>
          </p:nvPr>
        </p:nvSpPr>
        <p:spPr>
          <a:xfrm>
            <a:off x="495297" y="4069597"/>
            <a:ext cx="11201399" cy="2424194"/>
          </a:xfrm>
          <a:prstGeom prst="roundRect">
            <a:avLst>
              <a:gd name="adj" fmla="val 3320"/>
            </a:avLst>
          </a:prstGeom>
          <a:solidFill>
            <a:srgbClr val="E9ECF1"/>
          </a:solidFill>
          <a:ln w="19050">
            <a:noFill/>
          </a:ln>
          <a:effectLst>
            <a:outerShdw blurRad="177800" dist="101600" dir="2700000" algn="tl" rotWithShape="0">
              <a:prstClr val="black">
                <a:alpha val="40000"/>
              </a:prstClr>
            </a:outerShdw>
          </a:effectLst>
        </p:spPr>
        <p:txBody>
          <a:bodyPr lIns="457200" tIns="137160" rIns="137160" bIns="457200"/>
          <a:lstStyle>
            <a:lvl1pPr marL="0" indent="0">
              <a:buNone/>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Tree>
    <p:extLst>
      <p:ext uri="{BB962C8B-B14F-4D97-AF65-F5344CB8AC3E}">
        <p14:creationId xmlns:p14="http://schemas.microsoft.com/office/powerpoint/2010/main" val="1386080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ground, Obj, Method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21" name="Rectangle: Rounded Corners 20">
            <a:extLst>
              <a:ext uri="{FF2B5EF4-FFF2-40B4-BE49-F238E27FC236}">
                <a16:creationId xmlns:a16="http://schemas.microsoft.com/office/drawing/2014/main" id="{1A31CAF2-DCB2-F864-FBCA-44C8F4EDCD9F}"/>
              </a:ext>
            </a:extLst>
          </p:cNvPr>
          <p:cNvSpPr/>
          <p:nvPr userDrawn="1"/>
        </p:nvSpPr>
        <p:spPr>
          <a:xfrm>
            <a:off x="776176" y="1597154"/>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1" name="Group 30">
            <a:extLst>
              <a:ext uri="{FF2B5EF4-FFF2-40B4-BE49-F238E27FC236}">
                <a16:creationId xmlns:a16="http://schemas.microsoft.com/office/drawing/2014/main" id="{F0CC5AAE-1361-75DA-D582-D89648A373E8}"/>
              </a:ext>
            </a:extLst>
          </p:cNvPr>
          <p:cNvGrpSpPr/>
          <p:nvPr userDrawn="1"/>
        </p:nvGrpSpPr>
        <p:grpSpPr>
          <a:xfrm flipH="1">
            <a:off x="318976" y="1887220"/>
            <a:ext cx="914400" cy="914400"/>
            <a:chOff x="318976" y="1887220"/>
            <a:chExt cx="914400" cy="914400"/>
          </a:xfrm>
        </p:grpSpPr>
        <p:sp>
          <p:nvSpPr>
            <p:cNvPr id="11" name="Block Arc 10">
              <a:extLst>
                <a:ext uri="{FF2B5EF4-FFF2-40B4-BE49-F238E27FC236}">
                  <a16:creationId xmlns:a16="http://schemas.microsoft.com/office/drawing/2014/main" id="{3F886D40-F1B1-E24C-929C-F0D8CEE3955F}"/>
                </a:ext>
              </a:extLst>
            </p:cNvPr>
            <p:cNvSpPr/>
            <p:nvPr userDrawn="1"/>
          </p:nvSpPr>
          <p:spPr>
            <a:xfrm rot="5400000">
              <a:off x="318976" y="1887220"/>
              <a:ext cx="914400" cy="914400"/>
            </a:xfrm>
            <a:prstGeom prst="blockArc">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Oval 11">
              <a:extLst>
                <a:ext uri="{FF2B5EF4-FFF2-40B4-BE49-F238E27FC236}">
                  <a16:creationId xmlns:a16="http://schemas.microsoft.com/office/drawing/2014/main" id="{CC6A6A27-A310-851C-68F6-53EEAB121464}"/>
                </a:ext>
              </a:extLst>
            </p:cNvPr>
            <p:cNvSpPr/>
            <p:nvPr userDrawn="1"/>
          </p:nvSpPr>
          <p:spPr>
            <a:xfrm>
              <a:off x="410416" y="1978660"/>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6" name="Rectangle: Rounded Corners 5">
            <a:extLst>
              <a:ext uri="{FF2B5EF4-FFF2-40B4-BE49-F238E27FC236}">
                <a16:creationId xmlns:a16="http://schemas.microsoft.com/office/drawing/2014/main" id="{A4BA433C-1059-6F26-9F65-61F88EB184AC}"/>
              </a:ext>
            </a:extLst>
          </p:cNvPr>
          <p:cNvSpPr/>
          <p:nvPr userDrawn="1"/>
        </p:nvSpPr>
        <p:spPr>
          <a:xfrm>
            <a:off x="776175" y="333571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9" name="Group 8">
            <a:extLst>
              <a:ext uri="{FF2B5EF4-FFF2-40B4-BE49-F238E27FC236}">
                <a16:creationId xmlns:a16="http://schemas.microsoft.com/office/drawing/2014/main" id="{2777B4E2-A9ED-B60D-94C8-96C2A621E614}"/>
              </a:ext>
            </a:extLst>
          </p:cNvPr>
          <p:cNvGrpSpPr/>
          <p:nvPr userDrawn="1"/>
        </p:nvGrpSpPr>
        <p:grpSpPr>
          <a:xfrm>
            <a:off x="318976" y="3613905"/>
            <a:ext cx="914400" cy="914400"/>
            <a:chOff x="10966659" y="3552598"/>
            <a:chExt cx="914400" cy="914400"/>
          </a:xfrm>
        </p:grpSpPr>
        <p:sp>
          <p:nvSpPr>
            <p:cNvPr id="13" name="Block Arc 12">
              <a:extLst>
                <a:ext uri="{FF2B5EF4-FFF2-40B4-BE49-F238E27FC236}">
                  <a16:creationId xmlns:a16="http://schemas.microsoft.com/office/drawing/2014/main" id="{C50CDBBC-9E7F-035B-9E65-46EEC9B43CA1}"/>
                </a:ext>
              </a:extLst>
            </p:cNvPr>
            <p:cNvSpPr/>
            <p:nvPr userDrawn="1"/>
          </p:nvSpPr>
          <p:spPr>
            <a:xfrm rot="16200000">
              <a:off x="10966659" y="3552598"/>
              <a:ext cx="914400" cy="914400"/>
            </a:xfrm>
            <a:prstGeom prst="blockArc">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4" name="Oval 13">
              <a:extLst>
                <a:ext uri="{FF2B5EF4-FFF2-40B4-BE49-F238E27FC236}">
                  <a16:creationId xmlns:a16="http://schemas.microsoft.com/office/drawing/2014/main" id="{227C1EE1-A0F8-2110-FCA6-3B1EAFBDAC2E}"/>
                </a:ext>
              </a:extLst>
            </p:cNvPr>
            <p:cNvSpPr/>
            <p:nvPr userDrawn="1"/>
          </p:nvSpPr>
          <p:spPr>
            <a:xfrm rot="10800000">
              <a:off x="11058099" y="364403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26" name="Rectangle: Rounded Corners 25">
            <a:extLst>
              <a:ext uri="{FF2B5EF4-FFF2-40B4-BE49-F238E27FC236}">
                <a16:creationId xmlns:a16="http://schemas.microsoft.com/office/drawing/2014/main" id="{27E2CADF-A3BB-9BF7-7408-A6BC6DD987EE}"/>
              </a:ext>
            </a:extLst>
          </p:cNvPr>
          <p:cNvSpPr/>
          <p:nvPr userDrawn="1"/>
        </p:nvSpPr>
        <p:spPr>
          <a:xfrm>
            <a:off x="776176" y="506627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0" name="Group 29">
            <a:extLst>
              <a:ext uri="{FF2B5EF4-FFF2-40B4-BE49-F238E27FC236}">
                <a16:creationId xmlns:a16="http://schemas.microsoft.com/office/drawing/2014/main" id="{2D2937C2-69DC-B5B9-C2FD-816027B1E198}"/>
              </a:ext>
            </a:extLst>
          </p:cNvPr>
          <p:cNvGrpSpPr/>
          <p:nvPr userDrawn="1"/>
        </p:nvGrpSpPr>
        <p:grpSpPr>
          <a:xfrm flipH="1">
            <a:off x="318976" y="5340591"/>
            <a:ext cx="914400" cy="914400"/>
            <a:chOff x="318976" y="5217658"/>
            <a:chExt cx="914400" cy="914400"/>
          </a:xfrm>
        </p:grpSpPr>
        <p:sp>
          <p:nvSpPr>
            <p:cNvPr id="15" name="Block Arc 14">
              <a:extLst>
                <a:ext uri="{FF2B5EF4-FFF2-40B4-BE49-F238E27FC236}">
                  <a16:creationId xmlns:a16="http://schemas.microsoft.com/office/drawing/2014/main" id="{1A02CDCB-0B5B-5462-3121-3FA8885E36DF}"/>
                </a:ext>
              </a:extLst>
            </p:cNvPr>
            <p:cNvSpPr/>
            <p:nvPr userDrawn="1"/>
          </p:nvSpPr>
          <p:spPr>
            <a:xfrm rot="5400000">
              <a:off x="318976" y="5217658"/>
              <a:ext cx="914400" cy="914400"/>
            </a:xfrm>
            <a:prstGeom prst="blockArc">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6" name="Oval 15">
              <a:extLst>
                <a:ext uri="{FF2B5EF4-FFF2-40B4-BE49-F238E27FC236}">
                  <a16:creationId xmlns:a16="http://schemas.microsoft.com/office/drawing/2014/main" id="{6BC4DE28-EA1B-E11C-14DB-941D5B9FA133}"/>
                </a:ext>
              </a:extLst>
            </p:cNvPr>
            <p:cNvSpPr/>
            <p:nvPr userDrawn="1"/>
          </p:nvSpPr>
          <p:spPr>
            <a:xfrm>
              <a:off x="410416" y="530909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19" name="Text Placeholder 18">
            <a:extLst>
              <a:ext uri="{FF2B5EF4-FFF2-40B4-BE49-F238E27FC236}">
                <a16:creationId xmlns:a16="http://schemas.microsoft.com/office/drawing/2014/main" id="{83E1F58A-CC50-DF2F-70B7-0FE89A0FEB05}"/>
              </a:ext>
            </a:extLst>
          </p:cNvPr>
          <p:cNvSpPr>
            <a:spLocks noGrp="1"/>
          </p:cNvSpPr>
          <p:nvPr userDrawn="1">
            <p:ph type="body" sz="quarter" idx="22"/>
          </p:nvPr>
        </p:nvSpPr>
        <p:spPr>
          <a:xfrm>
            <a:off x="1320144" y="3403943"/>
            <a:ext cx="10260013" cy="131857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8">
            <a:extLst>
              <a:ext uri="{FF2B5EF4-FFF2-40B4-BE49-F238E27FC236}">
                <a16:creationId xmlns:a16="http://schemas.microsoft.com/office/drawing/2014/main" id="{09C6693F-737A-BF68-2074-938BA2FB550C}"/>
              </a:ext>
            </a:extLst>
          </p:cNvPr>
          <p:cNvSpPr>
            <a:spLocks noGrp="1"/>
          </p:cNvSpPr>
          <p:nvPr userDrawn="1">
            <p:ph type="body" sz="quarter" idx="23"/>
          </p:nvPr>
        </p:nvSpPr>
        <p:spPr>
          <a:xfrm>
            <a:off x="1324815" y="1673886"/>
            <a:ext cx="10260013" cy="131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8">
            <a:extLst>
              <a:ext uri="{FF2B5EF4-FFF2-40B4-BE49-F238E27FC236}">
                <a16:creationId xmlns:a16="http://schemas.microsoft.com/office/drawing/2014/main" id="{4889C945-C303-8B78-CE0E-4799C1401A68}"/>
              </a:ext>
            </a:extLst>
          </p:cNvPr>
          <p:cNvSpPr>
            <a:spLocks noGrp="1"/>
          </p:cNvSpPr>
          <p:nvPr userDrawn="1">
            <p:ph type="body" sz="quarter" idx="24"/>
          </p:nvPr>
        </p:nvSpPr>
        <p:spPr>
          <a:xfrm>
            <a:off x="1320144" y="5138502"/>
            <a:ext cx="10260013" cy="131857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11E880AF-24B5-DCD7-835D-61D6FC71ACC9}"/>
              </a:ext>
            </a:extLst>
          </p:cNvPr>
          <p:cNvSpPr/>
          <p:nvPr userDrawn="1"/>
        </p:nvSpPr>
        <p:spPr>
          <a:xfrm>
            <a:off x="488140" y="5509755"/>
            <a:ext cx="576072" cy="576072"/>
          </a:xfrm>
          <a:custGeom>
            <a:avLst/>
            <a:gdLst>
              <a:gd name="connsiteX0" fmla="*/ 288297 w 576072"/>
              <a:gd name="connsiteY0" fmla="*/ 169094 h 576072"/>
              <a:gd name="connsiteX1" fmla="*/ 333608 w 576072"/>
              <a:gd name="connsiteY1" fmla="*/ 178362 h 576072"/>
              <a:gd name="connsiteX2" fmla="*/ 303744 w 576072"/>
              <a:gd name="connsiteY2" fmla="*/ 217495 h 576072"/>
              <a:gd name="connsiteX3" fmla="*/ 288297 w 576072"/>
              <a:gd name="connsiteY3" fmla="*/ 215950 h 576072"/>
              <a:gd name="connsiteX4" fmla="*/ 215697 w 576072"/>
              <a:gd name="connsiteY4" fmla="*/ 288036 h 576072"/>
              <a:gd name="connsiteX5" fmla="*/ 288297 w 576072"/>
              <a:gd name="connsiteY5" fmla="*/ 361152 h 576072"/>
              <a:gd name="connsiteX6" fmla="*/ 360898 w 576072"/>
              <a:gd name="connsiteY6" fmla="*/ 288551 h 576072"/>
              <a:gd name="connsiteX7" fmla="*/ 359353 w 576072"/>
              <a:gd name="connsiteY7" fmla="*/ 273104 h 576072"/>
              <a:gd name="connsiteX8" fmla="*/ 398485 w 576072"/>
              <a:gd name="connsiteY8" fmla="*/ 243240 h 576072"/>
              <a:gd name="connsiteX9" fmla="*/ 407239 w 576072"/>
              <a:gd name="connsiteY9" fmla="*/ 288551 h 576072"/>
              <a:gd name="connsiteX10" fmla="*/ 288297 w 576072"/>
              <a:gd name="connsiteY10" fmla="*/ 407493 h 576072"/>
              <a:gd name="connsiteX11" fmla="*/ 169356 w 576072"/>
              <a:gd name="connsiteY11" fmla="*/ 288036 h 576072"/>
              <a:gd name="connsiteX12" fmla="*/ 288297 w 576072"/>
              <a:gd name="connsiteY12" fmla="*/ 169094 h 576072"/>
              <a:gd name="connsiteX13" fmla="*/ 440703 w 576072"/>
              <a:gd name="connsiteY13" fmla="*/ 86217 h 576072"/>
              <a:gd name="connsiteX14" fmla="*/ 445253 w 576072"/>
              <a:gd name="connsiteY14" fmla="*/ 93067 h 576072"/>
              <a:gd name="connsiteX15" fmla="*/ 445253 w 576072"/>
              <a:gd name="connsiteY15" fmla="*/ 130744 h 576072"/>
              <a:gd name="connsiteX16" fmla="*/ 482791 w 576072"/>
              <a:gd name="connsiteY16" fmla="*/ 130744 h 576072"/>
              <a:gd name="connsiteX17" fmla="*/ 489616 w 576072"/>
              <a:gd name="connsiteY17" fmla="*/ 135311 h 576072"/>
              <a:gd name="connsiteX18" fmla="*/ 487720 w 576072"/>
              <a:gd name="connsiteY18" fmla="*/ 143304 h 576072"/>
              <a:gd name="connsiteX19" fmla="*/ 448286 w 576072"/>
              <a:gd name="connsiteY19" fmla="*/ 182884 h 576072"/>
              <a:gd name="connsiteX20" fmla="*/ 442978 w 576072"/>
              <a:gd name="connsiteY20" fmla="*/ 185167 h 576072"/>
              <a:gd name="connsiteX21" fmla="*/ 416815 w 576072"/>
              <a:gd name="connsiteY21" fmla="*/ 185167 h 576072"/>
              <a:gd name="connsiteX22" fmla="*/ 303064 w 576072"/>
              <a:gd name="connsiteY22" fmla="*/ 286782 h 576072"/>
              <a:gd name="connsiteX23" fmla="*/ 305339 w 576072"/>
              <a:gd name="connsiteY23" fmla="*/ 297438 h 576072"/>
              <a:gd name="connsiteX24" fmla="*/ 278797 w 576072"/>
              <a:gd name="connsiteY24" fmla="*/ 324078 h 576072"/>
              <a:gd name="connsiteX25" fmla="*/ 252255 w 576072"/>
              <a:gd name="connsiteY25" fmla="*/ 297438 h 576072"/>
              <a:gd name="connsiteX26" fmla="*/ 278797 w 576072"/>
              <a:gd name="connsiteY26" fmla="*/ 270797 h 576072"/>
              <a:gd name="connsiteX27" fmla="*/ 289414 w 576072"/>
              <a:gd name="connsiteY27" fmla="*/ 273081 h 576072"/>
              <a:gd name="connsiteX28" fmla="*/ 390652 w 576072"/>
              <a:gd name="connsiteY28" fmla="*/ 158907 h 576072"/>
              <a:gd name="connsiteX29" fmla="*/ 390652 w 576072"/>
              <a:gd name="connsiteY29" fmla="*/ 132647 h 576072"/>
              <a:gd name="connsiteX30" fmla="*/ 392927 w 576072"/>
              <a:gd name="connsiteY30" fmla="*/ 127319 h 576072"/>
              <a:gd name="connsiteX31" fmla="*/ 432740 w 576072"/>
              <a:gd name="connsiteY31" fmla="*/ 87739 h 576072"/>
              <a:gd name="connsiteX32" fmla="*/ 440703 w 576072"/>
              <a:gd name="connsiteY32" fmla="*/ 86217 h 576072"/>
              <a:gd name="connsiteX33" fmla="*/ 288290 w 576072"/>
              <a:gd name="connsiteY33" fmla="*/ 86196 h 576072"/>
              <a:gd name="connsiteX34" fmla="*/ 385091 w 576072"/>
              <a:gd name="connsiteY34" fmla="*/ 110911 h 576072"/>
              <a:gd name="connsiteX35" fmla="*/ 356257 w 576072"/>
              <a:gd name="connsiteY35" fmla="*/ 148499 h 576072"/>
              <a:gd name="connsiteX36" fmla="*/ 288290 w 576072"/>
              <a:gd name="connsiteY36" fmla="*/ 132537 h 576072"/>
              <a:gd name="connsiteX37" fmla="*/ 132791 w 576072"/>
              <a:gd name="connsiteY37" fmla="*/ 288552 h 576072"/>
              <a:gd name="connsiteX38" fmla="*/ 288290 w 576072"/>
              <a:gd name="connsiteY38" fmla="*/ 444051 h 576072"/>
              <a:gd name="connsiteX39" fmla="*/ 443790 w 576072"/>
              <a:gd name="connsiteY39" fmla="*/ 288552 h 576072"/>
              <a:gd name="connsiteX40" fmla="*/ 427828 w 576072"/>
              <a:gd name="connsiteY40" fmla="*/ 220584 h 576072"/>
              <a:gd name="connsiteX41" fmla="*/ 465930 w 576072"/>
              <a:gd name="connsiteY41" fmla="*/ 191751 h 576072"/>
              <a:gd name="connsiteX42" fmla="*/ 490131 w 576072"/>
              <a:gd name="connsiteY42" fmla="*/ 288036 h 576072"/>
              <a:gd name="connsiteX43" fmla="*/ 288290 w 576072"/>
              <a:gd name="connsiteY43" fmla="*/ 490392 h 576072"/>
              <a:gd name="connsiteX44" fmla="*/ 85935 w 576072"/>
              <a:gd name="connsiteY44" fmla="*/ 288036 h 576072"/>
              <a:gd name="connsiteX45" fmla="*/ 288290 w 576072"/>
              <a:gd name="connsiteY45" fmla="*/ 86196 h 576072"/>
              <a:gd name="connsiteX46" fmla="*/ 288036 w 576072"/>
              <a:gd name="connsiteY46" fmla="*/ 22860 h 576072"/>
              <a:gd name="connsiteX47" fmla="*/ 22860 w 576072"/>
              <a:gd name="connsiteY47" fmla="*/ 288036 h 576072"/>
              <a:gd name="connsiteX48" fmla="*/ 288036 w 576072"/>
              <a:gd name="connsiteY48" fmla="*/ 553212 h 576072"/>
              <a:gd name="connsiteX49" fmla="*/ 553212 w 576072"/>
              <a:gd name="connsiteY49" fmla="*/ 288036 h 576072"/>
              <a:gd name="connsiteX50" fmla="*/ 288036 w 576072"/>
              <a:gd name="connsiteY50" fmla="*/ 22860 h 576072"/>
              <a:gd name="connsiteX51" fmla="*/ 288036 w 576072"/>
              <a:gd name="connsiteY51" fmla="*/ 0 h 576072"/>
              <a:gd name="connsiteX52" fmla="*/ 576072 w 576072"/>
              <a:gd name="connsiteY52" fmla="*/ 288036 h 576072"/>
              <a:gd name="connsiteX53" fmla="*/ 288036 w 576072"/>
              <a:gd name="connsiteY53" fmla="*/ 576072 h 576072"/>
              <a:gd name="connsiteX54" fmla="*/ 0 w 576072"/>
              <a:gd name="connsiteY54" fmla="*/ 288036 h 576072"/>
              <a:gd name="connsiteX55" fmla="*/ 288036 w 576072"/>
              <a:gd name="connsiteY55"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6072" h="576072">
                <a:moveTo>
                  <a:pt x="288297" y="169094"/>
                </a:moveTo>
                <a:cubicBezTo>
                  <a:pt x="304259" y="169094"/>
                  <a:pt x="319706" y="172699"/>
                  <a:pt x="333608" y="178362"/>
                </a:cubicBezTo>
                <a:lnTo>
                  <a:pt x="303744" y="217495"/>
                </a:lnTo>
                <a:cubicBezTo>
                  <a:pt x="298595" y="216465"/>
                  <a:pt x="293446" y="215950"/>
                  <a:pt x="288297" y="215950"/>
                </a:cubicBezTo>
                <a:cubicBezTo>
                  <a:pt x="248135" y="215950"/>
                  <a:pt x="215697" y="247874"/>
                  <a:pt x="215697" y="288036"/>
                </a:cubicBezTo>
                <a:cubicBezTo>
                  <a:pt x="215697" y="328198"/>
                  <a:pt x="248135" y="361152"/>
                  <a:pt x="288297" y="361152"/>
                </a:cubicBezTo>
                <a:cubicBezTo>
                  <a:pt x="328459" y="361152"/>
                  <a:pt x="360898" y="328713"/>
                  <a:pt x="360898" y="288551"/>
                </a:cubicBezTo>
                <a:cubicBezTo>
                  <a:pt x="360898" y="283402"/>
                  <a:pt x="360383" y="278253"/>
                  <a:pt x="359353" y="273104"/>
                </a:cubicBezTo>
                <a:lnTo>
                  <a:pt x="398485" y="243240"/>
                </a:lnTo>
                <a:cubicBezTo>
                  <a:pt x="404149" y="257142"/>
                  <a:pt x="407239" y="272589"/>
                  <a:pt x="407239" y="288551"/>
                </a:cubicBezTo>
                <a:cubicBezTo>
                  <a:pt x="407239" y="353943"/>
                  <a:pt x="353689" y="407493"/>
                  <a:pt x="288297" y="407493"/>
                </a:cubicBezTo>
                <a:cubicBezTo>
                  <a:pt x="222390" y="407493"/>
                  <a:pt x="168841" y="353943"/>
                  <a:pt x="169356" y="288036"/>
                </a:cubicBezTo>
                <a:cubicBezTo>
                  <a:pt x="169356" y="222644"/>
                  <a:pt x="222905" y="169094"/>
                  <a:pt x="288297" y="169094"/>
                </a:cubicBezTo>
                <a:close/>
                <a:moveTo>
                  <a:pt x="440703" y="86217"/>
                </a:moveTo>
                <a:cubicBezTo>
                  <a:pt x="443357" y="87358"/>
                  <a:pt x="445253" y="90023"/>
                  <a:pt x="445253" y="93067"/>
                </a:cubicBezTo>
                <a:lnTo>
                  <a:pt x="445253" y="130744"/>
                </a:lnTo>
                <a:lnTo>
                  <a:pt x="482791" y="130744"/>
                </a:lnTo>
                <a:cubicBezTo>
                  <a:pt x="485824" y="130744"/>
                  <a:pt x="488478" y="132647"/>
                  <a:pt x="489616" y="135311"/>
                </a:cubicBezTo>
                <a:cubicBezTo>
                  <a:pt x="490753" y="137976"/>
                  <a:pt x="489995" y="141401"/>
                  <a:pt x="487720" y="143304"/>
                </a:cubicBezTo>
                <a:lnTo>
                  <a:pt x="448286" y="182884"/>
                </a:lnTo>
                <a:cubicBezTo>
                  <a:pt x="446770" y="184406"/>
                  <a:pt x="444874" y="185167"/>
                  <a:pt x="442978" y="185167"/>
                </a:cubicBezTo>
                <a:lnTo>
                  <a:pt x="416815" y="185167"/>
                </a:lnTo>
                <a:lnTo>
                  <a:pt x="303064" y="286782"/>
                </a:lnTo>
                <a:cubicBezTo>
                  <a:pt x="304581" y="290207"/>
                  <a:pt x="305339" y="293632"/>
                  <a:pt x="305339" y="297438"/>
                </a:cubicBezTo>
                <a:cubicBezTo>
                  <a:pt x="305339" y="312281"/>
                  <a:pt x="293585" y="324078"/>
                  <a:pt x="278797" y="324078"/>
                </a:cubicBezTo>
                <a:cubicBezTo>
                  <a:pt x="264009" y="324078"/>
                  <a:pt x="252255" y="312281"/>
                  <a:pt x="252255" y="297438"/>
                </a:cubicBezTo>
                <a:cubicBezTo>
                  <a:pt x="252255" y="282595"/>
                  <a:pt x="264009" y="270797"/>
                  <a:pt x="278797" y="270797"/>
                </a:cubicBezTo>
                <a:cubicBezTo>
                  <a:pt x="282589" y="270797"/>
                  <a:pt x="286001" y="271558"/>
                  <a:pt x="289414" y="273081"/>
                </a:cubicBezTo>
                <a:lnTo>
                  <a:pt x="390652" y="158907"/>
                </a:lnTo>
                <a:lnTo>
                  <a:pt x="390652" y="132647"/>
                </a:lnTo>
                <a:cubicBezTo>
                  <a:pt x="390652" y="130744"/>
                  <a:pt x="391411" y="128842"/>
                  <a:pt x="392927" y="127319"/>
                </a:cubicBezTo>
                <a:lnTo>
                  <a:pt x="432740" y="87739"/>
                </a:lnTo>
                <a:cubicBezTo>
                  <a:pt x="434636" y="85836"/>
                  <a:pt x="438049" y="85074"/>
                  <a:pt x="440703" y="86217"/>
                </a:cubicBezTo>
                <a:close/>
                <a:moveTo>
                  <a:pt x="288290" y="86196"/>
                </a:moveTo>
                <a:cubicBezTo>
                  <a:pt x="323303" y="86196"/>
                  <a:pt x="356257" y="94950"/>
                  <a:pt x="385091" y="110911"/>
                </a:cubicBezTo>
                <a:lnTo>
                  <a:pt x="356257" y="148499"/>
                </a:lnTo>
                <a:cubicBezTo>
                  <a:pt x="335661" y="138201"/>
                  <a:pt x="312490" y="132537"/>
                  <a:pt x="288290" y="132537"/>
                </a:cubicBezTo>
                <a:cubicBezTo>
                  <a:pt x="202302" y="132537"/>
                  <a:pt x="132276" y="202563"/>
                  <a:pt x="132791" y="288552"/>
                </a:cubicBezTo>
                <a:cubicBezTo>
                  <a:pt x="132791" y="374025"/>
                  <a:pt x="202302" y="444051"/>
                  <a:pt x="288290" y="444051"/>
                </a:cubicBezTo>
                <a:cubicBezTo>
                  <a:pt x="374278" y="444051"/>
                  <a:pt x="443790" y="374539"/>
                  <a:pt x="443790" y="288552"/>
                </a:cubicBezTo>
                <a:cubicBezTo>
                  <a:pt x="443790" y="263836"/>
                  <a:pt x="437611" y="241181"/>
                  <a:pt x="427828" y="220584"/>
                </a:cubicBezTo>
                <a:lnTo>
                  <a:pt x="465930" y="191751"/>
                </a:lnTo>
                <a:cubicBezTo>
                  <a:pt x="481377" y="220584"/>
                  <a:pt x="490131" y="253023"/>
                  <a:pt x="490131" y="288036"/>
                </a:cubicBezTo>
                <a:cubicBezTo>
                  <a:pt x="490131" y="399770"/>
                  <a:pt x="399508" y="490392"/>
                  <a:pt x="288290" y="490392"/>
                </a:cubicBezTo>
                <a:cubicBezTo>
                  <a:pt x="176557" y="490392"/>
                  <a:pt x="85935" y="399254"/>
                  <a:pt x="85935" y="288036"/>
                </a:cubicBezTo>
                <a:cubicBezTo>
                  <a:pt x="85935" y="176818"/>
                  <a:pt x="176557" y="86196"/>
                  <a:pt x="288290" y="86196"/>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5"/>
          </a:solidFill>
          <a:ln w="9525"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378694B3-B513-6B66-8847-D96AE34DFDAD}"/>
              </a:ext>
            </a:extLst>
          </p:cNvPr>
          <p:cNvSpPr/>
          <p:nvPr userDrawn="1"/>
        </p:nvSpPr>
        <p:spPr>
          <a:xfrm>
            <a:off x="488140" y="2056384"/>
            <a:ext cx="576072" cy="576072"/>
          </a:xfrm>
          <a:custGeom>
            <a:avLst/>
            <a:gdLst>
              <a:gd name="connsiteX0" fmla="*/ 148534 w 576072"/>
              <a:gd name="connsiteY0" fmla="*/ 307779 h 576072"/>
              <a:gd name="connsiteX1" fmla="*/ 82657 w 576072"/>
              <a:gd name="connsiteY1" fmla="*/ 373656 h 576072"/>
              <a:gd name="connsiteX2" fmla="*/ 148534 w 576072"/>
              <a:gd name="connsiteY2" fmla="*/ 439534 h 576072"/>
              <a:gd name="connsiteX3" fmla="*/ 214411 w 576072"/>
              <a:gd name="connsiteY3" fmla="*/ 373656 h 576072"/>
              <a:gd name="connsiteX4" fmla="*/ 148534 w 576072"/>
              <a:gd name="connsiteY4" fmla="*/ 307779 h 576072"/>
              <a:gd name="connsiteX5" fmla="*/ 148534 w 576072"/>
              <a:gd name="connsiteY5" fmla="*/ 290761 h 576072"/>
              <a:gd name="connsiteX6" fmla="*/ 230880 w 576072"/>
              <a:gd name="connsiteY6" fmla="*/ 373931 h 576072"/>
              <a:gd name="connsiteX7" fmla="*/ 213862 w 576072"/>
              <a:gd name="connsiteY7" fmla="*/ 423888 h 576072"/>
              <a:gd name="connsiteX8" fmla="*/ 226214 w 576072"/>
              <a:gd name="connsiteY8" fmla="*/ 435966 h 576072"/>
              <a:gd name="connsiteX9" fmla="*/ 243232 w 576072"/>
              <a:gd name="connsiteY9" fmla="*/ 441181 h 576072"/>
              <a:gd name="connsiteX10" fmla="*/ 277269 w 576072"/>
              <a:gd name="connsiteY10" fmla="*/ 475492 h 576072"/>
              <a:gd name="connsiteX11" fmla="*/ 277269 w 576072"/>
              <a:gd name="connsiteY11" fmla="*/ 502666 h 576072"/>
              <a:gd name="connsiteX12" fmla="*/ 250095 w 576072"/>
              <a:gd name="connsiteY12" fmla="*/ 502666 h 576072"/>
              <a:gd name="connsiteX13" fmla="*/ 215784 w 576072"/>
              <a:gd name="connsiteY13" fmla="*/ 468355 h 576072"/>
              <a:gd name="connsiteX14" fmla="*/ 210568 w 576072"/>
              <a:gd name="connsiteY14" fmla="*/ 451062 h 576072"/>
              <a:gd name="connsiteX15" fmla="*/ 198491 w 576072"/>
              <a:gd name="connsiteY15" fmla="*/ 438985 h 576072"/>
              <a:gd name="connsiteX16" fmla="*/ 147985 w 576072"/>
              <a:gd name="connsiteY16" fmla="*/ 456003 h 576072"/>
              <a:gd name="connsiteX17" fmla="*/ 65638 w 576072"/>
              <a:gd name="connsiteY17" fmla="*/ 373107 h 576072"/>
              <a:gd name="connsiteX18" fmla="*/ 148534 w 576072"/>
              <a:gd name="connsiteY18" fmla="*/ 290761 h 576072"/>
              <a:gd name="connsiteX19" fmla="*/ 461684 w 576072"/>
              <a:gd name="connsiteY19" fmla="*/ 179736 h 576072"/>
              <a:gd name="connsiteX20" fmla="*/ 292471 w 576072"/>
              <a:gd name="connsiteY20" fmla="*/ 248015 h 576072"/>
              <a:gd name="connsiteX21" fmla="*/ 174573 w 576072"/>
              <a:gd name="connsiteY21" fmla="*/ 201788 h 576072"/>
              <a:gd name="connsiteX22" fmla="*/ 174573 w 576072"/>
              <a:gd name="connsiteY22" fmla="*/ 239957 h 576072"/>
              <a:gd name="connsiteX23" fmla="*/ 292471 w 576072"/>
              <a:gd name="connsiteY23" fmla="*/ 286607 h 576072"/>
              <a:gd name="connsiteX24" fmla="*/ 461684 w 576072"/>
              <a:gd name="connsiteY24" fmla="*/ 216208 h 576072"/>
              <a:gd name="connsiteX25" fmla="*/ 350995 w 576072"/>
              <a:gd name="connsiteY25" fmla="*/ 108488 h 576072"/>
              <a:gd name="connsiteX26" fmla="*/ 500276 w 576072"/>
              <a:gd name="connsiteY26" fmla="*/ 163620 h 576072"/>
              <a:gd name="connsiteX27" fmla="*/ 478223 w 576072"/>
              <a:gd name="connsiteY27" fmla="*/ 172950 h 576072"/>
              <a:gd name="connsiteX28" fmla="*/ 478223 w 576072"/>
              <a:gd name="connsiteY28" fmla="*/ 219176 h 576072"/>
              <a:gd name="connsiteX29" fmla="*/ 500276 w 576072"/>
              <a:gd name="connsiteY29" fmla="*/ 227234 h 576072"/>
              <a:gd name="connsiteX30" fmla="*/ 465500 w 576072"/>
              <a:gd name="connsiteY30" fmla="*/ 241653 h 576072"/>
              <a:gd name="connsiteX31" fmla="*/ 465500 w 576072"/>
              <a:gd name="connsiteY31" fmla="*/ 282366 h 576072"/>
              <a:gd name="connsiteX32" fmla="*/ 499428 w 576072"/>
              <a:gd name="connsiteY32" fmla="*/ 295089 h 576072"/>
              <a:gd name="connsiteX33" fmla="*/ 477375 w 576072"/>
              <a:gd name="connsiteY33" fmla="*/ 304419 h 576072"/>
              <a:gd name="connsiteX34" fmla="*/ 477375 w 576072"/>
              <a:gd name="connsiteY34" fmla="*/ 351069 h 576072"/>
              <a:gd name="connsiteX35" fmla="*/ 499428 w 576072"/>
              <a:gd name="connsiteY35" fmla="*/ 359127 h 576072"/>
              <a:gd name="connsiteX36" fmla="*/ 290774 w 576072"/>
              <a:gd name="connsiteY36" fmla="*/ 445642 h 576072"/>
              <a:gd name="connsiteX37" fmla="*/ 239275 w 576072"/>
              <a:gd name="connsiteY37" fmla="*/ 424338 h 576072"/>
              <a:gd name="connsiteX38" fmla="*/ 247990 w 576072"/>
              <a:gd name="connsiteY38" fmla="*/ 412276 h 576072"/>
              <a:gd name="connsiteX39" fmla="*/ 250263 w 576072"/>
              <a:gd name="connsiteY39" fmla="*/ 401770 h 576072"/>
              <a:gd name="connsiteX40" fmla="*/ 291622 w 576072"/>
              <a:gd name="connsiteY40" fmla="*/ 418076 h 576072"/>
              <a:gd name="connsiteX41" fmla="*/ 460835 w 576072"/>
              <a:gd name="connsiteY41" fmla="*/ 348100 h 576072"/>
              <a:gd name="connsiteX42" fmla="*/ 461259 w 576072"/>
              <a:gd name="connsiteY42" fmla="*/ 309508 h 576072"/>
              <a:gd name="connsiteX43" fmla="*/ 278900 w 576072"/>
              <a:gd name="connsiteY43" fmla="*/ 381604 h 576072"/>
              <a:gd name="connsiteX44" fmla="*/ 256066 w 576072"/>
              <a:gd name="connsiteY44" fmla="*/ 372251 h 576072"/>
              <a:gd name="connsiteX45" fmla="*/ 249640 w 576072"/>
              <a:gd name="connsiteY45" fmla="*/ 342549 h 576072"/>
              <a:gd name="connsiteX46" fmla="*/ 279748 w 576072"/>
              <a:gd name="connsiteY46" fmla="*/ 354462 h 576072"/>
              <a:gd name="connsiteX47" fmla="*/ 448961 w 576072"/>
              <a:gd name="connsiteY47" fmla="*/ 284486 h 576072"/>
              <a:gd name="connsiteX48" fmla="*/ 449385 w 576072"/>
              <a:gd name="connsiteY48" fmla="*/ 284486 h 576072"/>
              <a:gd name="connsiteX49" fmla="*/ 449385 w 576072"/>
              <a:gd name="connsiteY49" fmla="*/ 248439 h 576072"/>
              <a:gd name="connsiteX50" fmla="*/ 283141 w 576072"/>
              <a:gd name="connsiteY50" fmla="*/ 317990 h 576072"/>
              <a:gd name="connsiteX51" fmla="*/ 161850 w 576072"/>
              <a:gd name="connsiteY51" fmla="*/ 269643 h 576072"/>
              <a:gd name="connsiteX52" fmla="*/ 161850 w 576072"/>
              <a:gd name="connsiteY52" fmla="*/ 276491 h 576072"/>
              <a:gd name="connsiteX53" fmla="*/ 149876 w 576072"/>
              <a:gd name="connsiteY53" fmla="*/ 274235 h 576072"/>
              <a:gd name="connsiteX54" fmla="*/ 140013 w 576072"/>
              <a:gd name="connsiteY54" fmla="*/ 276093 h 576072"/>
              <a:gd name="connsiteX55" fmla="*/ 140963 w 576072"/>
              <a:gd name="connsiteY55" fmla="*/ 262911 h 576072"/>
              <a:gd name="connsiteX56" fmla="*/ 153792 w 576072"/>
              <a:gd name="connsiteY56" fmla="*/ 241653 h 576072"/>
              <a:gd name="connsiteX57" fmla="*/ 151672 w 576072"/>
              <a:gd name="connsiteY57" fmla="*/ 222993 h 576072"/>
              <a:gd name="connsiteX58" fmla="*/ 169484 w 576072"/>
              <a:gd name="connsiteY58" fmla="*/ 172102 h 576072"/>
              <a:gd name="connsiteX59" fmla="*/ 288036 w 576072"/>
              <a:gd name="connsiteY59" fmla="*/ 22860 h 576072"/>
              <a:gd name="connsiteX60" fmla="*/ 22860 w 576072"/>
              <a:gd name="connsiteY60" fmla="*/ 288036 h 576072"/>
              <a:gd name="connsiteX61" fmla="*/ 288036 w 576072"/>
              <a:gd name="connsiteY61" fmla="*/ 553212 h 576072"/>
              <a:gd name="connsiteX62" fmla="*/ 553212 w 576072"/>
              <a:gd name="connsiteY62" fmla="*/ 288036 h 576072"/>
              <a:gd name="connsiteX63" fmla="*/ 288036 w 576072"/>
              <a:gd name="connsiteY63" fmla="*/ 22860 h 576072"/>
              <a:gd name="connsiteX64" fmla="*/ 288036 w 576072"/>
              <a:gd name="connsiteY64" fmla="*/ 0 h 576072"/>
              <a:gd name="connsiteX65" fmla="*/ 576072 w 576072"/>
              <a:gd name="connsiteY65" fmla="*/ 288036 h 576072"/>
              <a:gd name="connsiteX66" fmla="*/ 288036 w 576072"/>
              <a:gd name="connsiteY66" fmla="*/ 576072 h 576072"/>
              <a:gd name="connsiteX67" fmla="*/ 0 w 576072"/>
              <a:gd name="connsiteY67" fmla="*/ 288036 h 576072"/>
              <a:gd name="connsiteX68" fmla="*/ 288036 w 576072"/>
              <a:gd name="connsiteY68"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6072" h="576072">
                <a:moveTo>
                  <a:pt x="148534" y="307779"/>
                </a:moveTo>
                <a:cubicBezTo>
                  <a:pt x="112027" y="307779"/>
                  <a:pt x="82657" y="337149"/>
                  <a:pt x="82657" y="373656"/>
                </a:cubicBezTo>
                <a:cubicBezTo>
                  <a:pt x="82657" y="410164"/>
                  <a:pt x="112027" y="439534"/>
                  <a:pt x="148534" y="439534"/>
                </a:cubicBezTo>
                <a:cubicBezTo>
                  <a:pt x="184767" y="439534"/>
                  <a:pt x="214411" y="409889"/>
                  <a:pt x="214411" y="373656"/>
                </a:cubicBezTo>
                <a:cubicBezTo>
                  <a:pt x="214411" y="337149"/>
                  <a:pt x="185041" y="307779"/>
                  <a:pt x="148534" y="307779"/>
                </a:cubicBezTo>
                <a:close/>
                <a:moveTo>
                  <a:pt x="148534" y="290761"/>
                </a:moveTo>
                <a:cubicBezTo>
                  <a:pt x="194099" y="291035"/>
                  <a:pt x="231155" y="328091"/>
                  <a:pt x="230880" y="373931"/>
                </a:cubicBezTo>
                <a:cubicBezTo>
                  <a:pt x="230880" y="392047"/>
                  <a:pt x="224842" y="409615"/>
                  <a:pt x="213862" y="423888"/>
                </a:cubicBezTo>
                <a:lnTo>
                  <a:pt x="226214" y="435966"/>
                </a:lnTo>
                <a:cubicBezTo>
                  <a:pt x="232253" y="434593"/>
                  <a:pt x="238840" y="436789"/>
                  <a:pt x="243232" y="441181"/>
                </a:cubicBezTo>
                <a:lnTo>
                  <a:pt x="277269" y="475492"/>
                </a:lnTo>
                <a:cubicBezTo>
                  <a:pt x="284680" y="482903"/>
                  <a:pt x="284680" y="495255"/>
                  <a:pt x="277269" y="502666"/>
                </a:cubicBezTo>
                <a:cubicBezTo>
                  <a:pt x="269858" y="510077"/>
                  <a:pt x="257506" y="510077"/>
                  <a:pt x="250095" y="502666"/>
                </a:cubicBezTo>
                <a:lnTo>
                  <a:pt x="215784" y="468355"/>
                </a:lnTo>
                <a:cubicBezTo>
                  <a:pt x="211392" y="463689"/>
                  <a:pt x="209470" y="457376"/>
                  <a:pt x="210568" y="451062"/>
                </a:cubicBezTo>
                <a:lnTo>
                  <a:pt x="198491" y="438985"/>
                </a:lnTo>
                <a:cubicBezTo>
                  <a:pt x="183943" y="449964"/>
                  <a:pt x="166101" y="456003"/>
                  <a:pt x="147985" y="456003"/>
                </a:cubicBezTo>
                <a:cubicBezTo>
                  <a:pt x="102420" y="455728"/>
                  <a:pt x="65364" y="418673"/>
                  <a:pt x="65638" y="373107"/>
                </a:cubicBezTo>
                <a:cubicBezTo>
                  <a:pt x="65913" y="327542"/>
                  <a:pt x="102969" y="290486"/>
                  <a:pt x="148534" y="290761"/>
                </a:cubicBezTo>
                <a:close/>
                <a:moveTo>
                  <a:pt x="461684" y="179736"/>
                </a:moveTo>
                <a:lnTo>
                  <a:pt x="292471" y="248015"/>
                </a:lnTo>
                <a:lnTo>
                  <a:pt x="174573" y="201788"/>
                </a:lnTo>
                <a:lnTo>
                  <a:pt x="174573" y="239957"/>
                </a:lnTo>
                <a:lnTo>
                  <a:pt x="292471" y="286607"/>
                </a:lnTo>
                <a:lnTo>
                  <a:pt x="461684" y="216208"/>
                </a:lnTo>
                <a:close/>
                <a:moveTo>
                  <a:pt x="350995" y="108488"/>
                </a:moveTo>
                <a:lnTo>
                  <a:pt x="500276" y="163620"/>
                </a:lnTo>
                <a:lnTo>
                  <a:pt x="478223" y="172950"/>
                </a:lnTo>
                <a:lnTo>
                  <a:pt x="478223" y="219176"/>
                </a:lnTo>
                <a:lnTo>
                  <a:pt x="500276" y="227234"/>
                </a:lnTo>
                <a:lnTo>
                  <a:pt x="465500" y="241653"/>
                </a:lnTo>
                <a:lnTo>
                  <a:pt x="465500" y="282366"/>
                </a:lnTo>
                <a:lnTo>
                  <a:pt x="499428" y="295089"/>
                </a:lnTo>
                <a:lnTo>
                  <a:pt x="477375" y="304419"/>
                </a:lnTo>
                <a:lnTo>
                  <a:pt x="477375" y="351069"/>
                </a:lnTo>
                <a:lnTo>
                  <a:pt x="499428" y="359127"/>
                </a:lnTo>
                <a:lnTo>
                  <a:pt x="290774" y="445642"/>
                </a:lnTo>
                <a:lnTo>
                  <a:pt x="239275" y="424338"/>
                </a:lnTo>
                <a:lnTo>
                  <a:pt x="247990" y="412276"/>
                </a:lnTo>
                <a:lnTo>
                  <a:pt x="250263" y="401770"/>
                </a:lnTo>
                <a:lnTo>
                  <a:pt x="291622" y="418076"/>
                </a:lnTo>
                <a:lnTo>
                  <a:pt x="460835" y="348100"/>
                </a:lnTo>
                <a:lnTo>
                  <a:pt x="461259" y="309508"/>
                </a:lnTo>
                <a:lnTo>
                  <a:pt x="278900" y="381604"/>
                </a:lnTo>
                <a:lnTo>
                  <a:pt x="256066" y="372251"/>
                </a:lnTo>
                <a:lnTo>
                  <a:pt x="249640" y="342549"/>
                </a:lnTo>
                <a:lnTo>
                  <a:pt x="279748" y="354462"/>
                </a:lnTo>
                <a:lnTo>
                  <a:pt x="448961" y="284486"/>
                </a:lnTo>
                <a:lnTo>
                  <a:pt x="449385" y="284486"/>
                </a:lnTo>
                <a:lnTo>
                  <a:pt x="449385" y="248439"/>
                </a:lnTo>
                <a:lnTo>
                  <a:pt x="283141" y="317990"/>
                </a:lnTo>
                <a:lnTo>
                  <a:pt x="161850" y="269643"/>
                </a:lnTo>
                <a:lnTo>
                  <a:pt x="161850" y="276491"/>
                </a:lnTo>
                <a:lnTo>
                  <a:pt x="149876" y="274235"/>
                </a:lnTo>
                <a:lnTo>
                  <a:pt x="140013" y="276093"/>
                </a:lnTo>
                <a:lnTo>
                  <a:pt x="140963" y="262911"/>
                </a:lnTo>
                <a:cubicBezTo>
                  <a:pt x="142872" y="254058"/>
                  <a:pt x="146583" y="246318"/>
                  <a:pt x="153792" y="241653"/>
                </a:cubicBezTo>
                <a:cubicBezTo>
                  <a:pt x="152520" y="235716"/>
                  <a:pt x="151672" y="229354"/>
                  <a:pt x="151672" y="222993"/>
                </a:cubicBezTo>
                <a:cubicBezTo>
                  <a:pt x="151672" y="203909"/>
                  <a:pt x="152096" y="180584"/>
                  <a:pt x="169484" y="172102"/>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7" name="Freeform: Shape 6">
            <a:extLst>
              <a:ext uri="{FF2B5EF4-FFF2-40B4-BE49-F238E27FC236}">
                <a16:creationId xmlns:a16="http://schemas.microsoft.com/office/drawing/2014/main" id="{B03C303A-FA5D-987B-C148-072F61C28428}"/>
              </a:ext>
            </a:extLst>
          </p:cNvPr>
          <p:cNvSpPr/>
          <p:nvPr userDrawn="1"/>
        </p:nvSpPr>
        <p:spPr>
          <a:xfrm>
            <a:off x="488140" y="3783069"/>
            <a:ext cx="576072" cy="576072"/>
          </a:xfrm>
          <a:custGeom>
            <a:avLst/>
            <a:gdLst>
              <a:gd name="connsiteX0" fmla="*/ 227014 w 576072"/>
              <a:gd name="connsiteY0" fmla="*/ 346089 h 576072"/>
              <a:gd name="connsiteX1" fmla="*/ 186513 w 576072"/>
              <a:gd name="connsiteY1" fmla="*/ 386590 h 576072"/>
              <a:gd name="connsiteX2" fmla="*/ 227014 w 576072"/>
              <a:gd name="connsiteY2" fmla="*/ 427091 h 576072"/>
              <a:gd name="connsiteX3" fmla="*/ 267515 w 576072"/>
              <a:gd name="connsiteY3" fmla="*/ 386590 h 576072"/>
              <a:gd name="connsiteX4" fmla="*/ 227014 w 576072"/>
              <a:gd name="connsiteY4" fmla="*/ 346089 h 576072"/>
              <a:gd name="connsiteX5" fmla="*/ 213514 w 576072"/>
              <a:gd name="connsiteY5" fmla="*/ 271566 h 576072"/>
              <a:gd name="connsiteX6" fmla="*/ 240514 w 576072"/>
              <a:gd name="connsiteY6" fmla="*/ 271566 h 576072"/>
              <a:gd name="connsiteX7" fmla="*/ 252395 w 576072"/>
              <a:gd name="connsiteY7" fmla="*/ 295327 h 576072"/>
              <a:gd name="connsiteX8" fmla="*/ 273456 w 576072"/>
              <a:gd name="connsiteY8" fmla="*/ 303967 h 576072"/>
              <a:gd name="connsiteX9" fmla="*/ 298836 w 576072"/>
              <a:gd name="connsiteY9" fmla="*/ 295327 h 576072"/>
              <a:gd name="connsiteX10" fmla="*/ 318277 w 576072"/>
              <a:gd name="connsiteY10" fmla="*/ 314768 h 576072"/>
              <a:gd name="connsiteX11" fmla="*/ 309637 w 576072"/>
              <a:gd name="connsiteY11" fmla="*/ 340148 h 576072"/>
              <a:gd name="connsiteX12" fmla="*/ 318277 w 576072"/>
              <a:gd name="connsiteY12" fmla="*/ 361209 h 576072"/>
              <a:gd name="connsiteX13" fmla="*/ 342038 w 576072"/>
              <a:gd name="connsiteY13" fmla="*/ 373090 h 576072"/>
              <a:gd name="connsiteX14" fmla="*/ 342038 w 576072"/>
              <a:gd name="connsiteY14" fmla="*/ 400090 h 576072"/>
              <a:gd name="connsiteX15" fmla="*/ 318277 w 576072"/>
              <a:gd name="connsiteY15" fmla="*/ 411971 h 576072"/>
              <a:gd name="connsiteX16" fmla="*/ 309637 w 576072"/>
              <a:gd name="connsiteY16" fmla="*/ 433032 h 576072"/>
              <a:gd name="connsiteX17" fmla="*/ 317737 w 576072"/>
              <a:gd name="connsiteY17" fmla="*/ 457872 h 576072"/>
              <a:gd name="connsiteX18" fmla="*/ 298836 w 576072"/>
              <a:gd name="connsiteY18" fmla="*/ 477313 h 576072"/>
              <a:gd name="connsiteX19" fmla="*/ 273456 w 576072"/>
              <a:gd name="connsiteY19" fmla="*/ 468673 h 576072"/>
              <a:gd name="connsiteX20" fmla="*/ 252395 w 576072"/>
              <a:gd name="connsiteY20" fmla="*/ 477313 h 576072"/>
              <a:gd name="connsiteX21" fmla="*/ 240514 w 576072"/>
              <a:gd name="connsiteY21" fmla="*/ 501074 h 576072"/>
              <a:gd name="connsiteX22" fmla="*/ 213514 w 576072"/>
              <a:gd name="connsiteY22" fmla="*/ 501074 h 576072"/>
              <a:gd name="connsiteX23" fmla="*/ 201633 w 576072"/>
              <a:gd name="connsiteY23" fmla="*/ 477313 h 576072"/>
              <a:gd name="connsiteX24" fmla="*/ 180572 w 576072"/>
              <a:gd name="connsiteY24" fmla="*/ 468673 h 576072"/>
              <a:gd name="connsiteX25" fmla="*/ 155192 w 576072"/>
              <a:gd name="connsiteY25" fmla="*/ 476773 h 576072"/>
              <a:gd name="connsiteX26" fmla="*/ 136291 w 576072"/>
              <a:gd name="connsiteY26" fmla="*/ 457872 h 576072"/>
              <a:gd name="connsiteX27" fmla="*/ 144391 w 576072"/>
              <a:gd name="connsiteY27" fmla="*/ 432492 h 576072"/>
              <a:gd name="connsiteX28" fmla="*/ 135751 w 576072"/>
              <a:gd name="connsiteY28" fmla="*/ 411431 h 576072"/>
              <a:gd name="connsiteX29" fmla="*/ 111990 w 576072"/>
              <a:gd name="connsiteY29" fmla="*/ 399550 h 576072"/>
              <a:gd name="connsiteX30" fmla="*/ 111990 w 576072"/>
              <a:gd name="connsiteY30" fmla="*/ 372549 h 576072"/>
              <a:gd name="connsiteX31" fmla="*/ 135751 w 576072"/>
              <a:gd name="connsiteY31" fmla="*/ 360669 h 576072"/>
              <a:gd name="connsiteX32" fmla="*/ 144391 w 576072"/>
              <a:gd name="connsiteY32" fmla="*/ 339608 h 576072"/>
              <a:gd name="connsiteX33" fmla="*/ 136291 w 576072"/>
              <a:gd name="connsiteY33" fmla="*/ 314227 h 576072"/>
              <a:gd name="connsiteX34" fmla="*/ 155192 w 576072"/>
              <a:gd name="connsiteY34" fmla="*/ 295327 h 576072"/>
              <a:gd name="connsiteX35" fmla="*/ 180572 w 576072"/>
              <a:gd name="connsiteY35" fmla="*/ 303967 h 576072"/>
              <a:gd name="connsiteX36" fmla="*/ 201633 w 576072"/>
              <a:gd name="connsiteY36" fmla="*/ 295327 h 576072"/>
              <a:gd name="connsiteX37" fmla="*/ 349059 w 576072"/>
              <a:gd name="connsiteY37" fmla="*/ 149522 h 576072"/>
              <a:gd name="connsiteX38" fmla="*/ 308558 w 576072"/>
              <a:gd name="connsiteY38" fmla="*/ 190023 h 576072"/>
              <a:gd name="connsiteX39" fmla="*/ 349059 w 576072"/>
              <a:gd name="connsiteY39" fmla="*/ 230524 h 576072"/>
              <a:gd name="connsiteX40" fmla="*/ 389560 w 576072"/>
              <a:gd name="connsiteY40" fmla="*/ 190023 h 576072"/>
              <a:gd name="connsiteX41" fmla="*/ 349059 w 576072"/>
              <a:gd name="connsiteY41" fmla="*/ 149522 h 576072"/>
              <a:gd name="connsiteX42" fmla="*/ 335559 w 576072"/>
              <a:gd name="connsiteY42" fmla="*/ 74999 h 576072"/>
              <a:gd name="connsiteX43" fmla="*/ 362559 w 576072"/>
              <a:gd name="connsiteY43" fmla="*/ 74999 h 576072"/>
              <a:gd name="connsiteX44" fmla="*/ 374440 w 576072"/>
              <a:gd name="connsiteY44" fmla="*/ 98760 h 576072"/>
              <a:gd name="connsiteX45" fmla="*/ 395501 w 576072"/>
              <a:gd name="connsiteY45" fmla="*/ 107400 h 576072"/>
              <a:gd name="connsiteX46" fmla="*/ 420881 w 576072"/>
              <a:gd name="connsiteY46" fmla="*/ 98760 h 576072"/>
              <a:gd name="connsiteX47" fmla="*/ 440322 w 576072"/>
              <a:gd name="connsiteY47" fmla="*/ 118201 h 576072"/>
              <a:gd name="connsiteX48" fmla="*/ 431682 w 576072"/>
              <a:gd name="connsiteY48" fmla="*/ 143581 h 576072"/>
              <a:gd name="connsiteX49" fmla="*/ 440322 w 576072"/>
              <a:gd name="connsiteY49" fmla="*/ 164642 h 576072"/>
              <a:gd name="connsiteX50" fmla="*/ 464083 w 576072"/>
              <a:gd name="connsiteY50" fmla="*/ 176523 h 576072"/>
              <a:gd name="connsiteX51" fmla="*/ 464083 w 576072"/>
              <a:gd name="connsiteY51" fmla="*/ 203523 h 576072"/>
              <a:gd name="connsiteX52" fmla="*/ 440322 w 576072"/>
              <a:gd name="connsiteY52" fmla="*/ 215404 h 576072"/>
              <a:gd name="connsiteX53" fmla="*/ 431142 w 576072"/>
              <a:gd name="connsiteY53" fmla="*/ 236465 h 576072"/>
              <a:gd name="connsiteX54" fmla="*/ 439782 w 576072"/>
              <a:gd name="connsiteY54" fmla="*/ 261845 h 576072"/>
              <a:gd name="connsiteX55" fmla="*/ 420341 w 576072"/>
              <a:gd name="connsiteY55" fmla="*/ 280746 h 576072"/>
              <a:gd name="connsiteX56" fmla="*/ 394961 w 576072"/>
              <a:gd name="connsiteY56" fmla="*/ 272106 h 576072"/>
              <a:gd name="connsiteX57" fmla="*/ 373900 w 576072"/>
              <a:gd name="connsiteY57" fmla="*/ 280746 h 576072"/>
              <a:gd name="connsiteX58" fmla="*/ 362019 w 576072"/>
              <a:gd name="connsiteY58" fmla="*/ 304507 h 576072"/>
              <a:gd name="connsiteX59" fmla="*/ 335019 w 576072"/>
              <a:gd name="connsiteY59" fmla="*/ 304507 h 576072"/>
              <a:gd name="connsiteX60" fmla="*/ 323138 w 576072"/>
              <a:gd name="connsiteY60" fmla="*/ 280746 h 576072"/>
              <a:gd name="connsiteX61" fmla="*/ 302077 w 576072"/>
              <a:gd name="connsiteY61" fmla="*/ 272106 h 576072"/>
              <a:gd name="connsiteX62" fmla="*/ 276696 w 576072"/>
              <a:gd name="connsiteY62" fmla="*/ 280746 h 576072"/>
              <a:gd name="connsiteX63" fmla="*/ 257796 w 576072"/>
              <a:gd name="connsiteY63" fmla="*/ 261845 h 576072"/>
              <a:gd name="connsiteX64" fmla="*/ 266436 w 576072"/>
              <a:gd name="connsiteY64" fmla="*/ 236465 h 576072"/>
              <a:gd name="connsiteX65" fmla="*/ 257796 w 576072"/>
              <a:gd name="connsiteY65" fmla="*/ 215404 h 576072"/>
              <a:gd name="connsiteX66" fmla="*/ 234035 w 576072"/>
              <a:gd name="connsiteY66" fmla="*/ 203523 h 576072"/>
              <a:gd name="connsiteX67" fmla="*/ 234035 w 576072"/>
              <a:gd name="connsiteY67" fmla="*/ 176523 h 576072"/>
              <a:gd name="connsiteX68" fmla="*/ 257796 w 576072"/>
              <a:gd name="connsiteY68" fmla="*/ 164642 h 576072"/>
              <a:gd name="connsiteX69" fmla="*/ 266436 w 576072"/>
              <a:gd name="connsiteY69" fmla="*/ 143581 h 576072"/>
              <a:gd name="connsiteX70" fmla="*/ 257796 w 576072"/>
              <a:gd name="connsiteY70" fmla="*/ 118201 h 576072"/>
              <a:gd name="connsiteX71" fmla="*/ 277237 w 576072"/>
              <a:gd name="connsiteY71" fmla="*/ 98760 h 576072"/>
              <a:gd name="connsiteX72" fmla="*/ 302617 w 576072"/>
              <a:gd name="connsiteY72" fmla="*/ 107400 h 576072"/>
              <a:gd name="connsiteX73" fmla="*/ 323678 w 576072"/>
              <a:gd name="connsiteY73" fmla="*/ 98760 h 576072"/>
              <a:gd name="connsiteX74" fmla="*/ 288036 w 576072"/>
              <a:gd name="connsiteY74" fmla="*/ 22860 h 576072"/>
              <a:gd name="connsiteX75" fmla="*/ 22860 w 576072"/>
              <a:gd name="connsiteY75" fmla="*/ 288036 h 576072"/>
              <a:gd name="connsiteX76" fmla="*/ 288036 w 576072"/>
              <a:gd name="connsiteY76" fmla="*/ 553212 h 576072"/>
              <a:gd name="connsiteX77" fmla="*/ 553212 w 576072"/>
              <a:gd name="connsiteY77" fmla="*/ 288036 h 576072"/>
              <a:gd name="connsiteX78" fmla="*/ 288036 w 576072"/>
              <a:gd name="connsiteY78" fmla="*/ 22860 h 576072"/>
              <a:gd name="connsiteX79" fmla="*/ 288036 w 576072"/>
              <a:gd name="connsiteY79" fmla="*/ 0 h 576072"/>
              <a:gd name="connsiteX80" fmla="*/ 576072 w 576072"/>
              <a:gd name="connsiteY80" fmla="*/ 288036 h 576072"/>
              <a:gd name="connsiteX81" fmla="*/ 288036 w 576072"/>
              <a:gd name="connsiteY81" fmla="*/ 576072 h 576072"/>
              <a:gd name="connsiteX82" fmla="*/ 0 w 576072"/>
              <a:gd name="connsiteY82" fmla="*/ 288036 h 576072"/>
              <a:gd name="connsiteX83" fmla="*/ 288036 w 576072"/>
              <a:gd name="connsiteY83" fmla="*/ 0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6072" h="576072">
                <a:moveTo>
                  <a:pt x="227014" y="346089"/>
                </a:moveTo>
                <a:cubicBezTo>
                  <a:pt x="204873" y="346089"/>
                  <a:pt x="186513" y="363909"/>
                  <a:pt x="186513" y="386590"/>
                </a:cubicBezTo>
                <a:cubicBezTo>
                  <a:pt x="186513" y="408731"/>
                  <a:pt x="204333" y="427091"/>
                  <a:pt x="227014" y="427091"/>
                </a:cubicBezTo>
                <a:cubicBezTo>
                  <a:pt x="249695" y="427091"/>
                  <a:pt x="267515" y="408731"/>
                  <a:pt x="267515" y="386590"/>
                </a:cubicBezTo>
                <a:cubicBezTo>
                  <a:pt x="267515" y="364449"/>
                  <a:pt x="249695" y="346089"/>
                  <a:pt x="227014" y="346089"/>
                </a:cubicBezTo>
                <a:close/>
                <a:moveTo>
                  <a:pt x="213514" y="271566"/>
                </a:moveTo>
                <a:lnTo>
                  <a:pt x="240514" y="271566"/>
                </a:lnTo>
                <a:lnTo>
                  <a:pt x="252395" y="295327"/>
                </a:lnTo>
                <a:cubicBezTo>
                  <a:pt x="259415" y="297487"/>
                  <a:pt x="266975" y="300187"/>
                  <a:pt x="273456" y="303967"/>
                </a:cubicBezTo>
                <a:lnTo>
                  <a:pt x="298836" y="295327"/>
                </a:lnTo>
                <a:lnTo>
                  <a:pt x="318277" y="314768"/>
                </a:lnTo>
                <a:lnTo>
                  <a:pt x="309637" y="340148"/>
                </a:lnTo>
                <a:cubicBezTo>
                  <a:pt x="313417" y="346629"/>
                  <a:pt x="316117" y="353649"/>
                  <a:pt x="318277" y="361209"/>
                </a:cubicBezTo>
                <a:lnTo>
                  <a:pt x="342038" y="373090"/>
                </a:lnTo>
                <a:lnTo>
                  <a:pt x="342038" y="400090"/>
                </a:lnTo>
                <a:lnTo>
                  <a:pt x="318277" y="411971"/>
                </a:lnTo>
                <a:cubicBezTo>
                  <a:pt x="316117" y="419531"/>
                  <a:pt x="313417" y="426551"/>
                  <a:pt x="309637" y="433032"/>
                </a:cubicBezTo>
                <a:lnTo>
                  <a:pt x="317737" y="457872"/>
                </a:lnTo>
                <a:lnTo>
                  <a:pt x="298836" y="477313"/>
                </a:lnTo>
                <a:lnTo>
                  <a:pt x="273456" y="468673"/>
                </a:lnTo>
                <a:cubicBezTo>
                  <a:pt x="266975" y="472453"/>
                  <a:pt x="259955" y="475153"/>
                  <a:pt x="252395" y="477313"/>
                </a:cubicBezTo>
                <a:lnTo>
                  <a:pt x="240514" y="501074"/>
                </a:lnTo>
                <a:lnTo>
                  <a:pt x="213514" y="501074"/>
                </a:lnTo>
                <a:lnTo>
                  <a:pt x="201633" y="477313"/>
                </a:lnTo>
                <a:cubicBezTo>
                  <a:pt x="194073" y="475153"/>
                  <a:pt x="187053" y="472453"/>
                  <a:pt x="180572" y="468673"/>
                </a:cubicBezTo>
                <a:lnTo>
                  <a:pt x="155192" y="476773"/>
                </a:lnTo>
                <a:lnTo>
                  <a:pt x="136291" y="457872"/>
                </a:lnTo>
                <a:lnTo>
                  <a:pt x="144391" y="432492"/>
                </a:lnTo>
                <a:cubicBezTo>
                  <a:pt x="140611" y="426011"/>
                  <a:pt x="137911" y="418991"/>
                  <a:pt x="135751" y="411431"/>
                </a:cubicBezTo>
                <a:lnTo>
                  <a:pt x="111990" y="399550"/>
                </a:lnTo>
                <a:lnTo>
                  <a:pt x="111990" y="372549"/>
                </a:lnTo>
                <a:lnTo>
                  <a:pt x="135751" y="360669"/>
                </a:lnTo>
                <a:cubicBezTo>
                  <a:pt x="137911" y="353649"/>
                  <a:pt x="140611" y="346089"/>
                  <a:pt x="144391" y="339608"/>
                </a:cubicBezTo>
                <a:lnTo>
                  <a:pt x="136291" y="314227"/>
                </a:lnTo>
                <a:lnTo>
                  <a:pt x="155192" y="295327"/>
                </a:lnTo>
                <a:lnTo>
                  <a:pt x="180572" y="303967"/>
                </a:lnTo>
                <a:cubicBezTo>
                  <a:pt x="187053" y="300187"/>
                  <a:pt x="194073" y="297487"/>
                  <a:pt x="201633" y="295327"/>
                </a:cubicBezTo>
                <a:close/>
                <a:moveTo>
                  <a:pt x="349059" y="149522"/>
                </a:moveTo>
                <a:cubicBezTo>
                  <a:pt x="326918" y="149522"/>
                  <a:pt x="308558" y="167882"/>
                  <a:pt x="308558" y="190023"/>
                </a:cubicBezTo>
                <a:cubicBezTo>
                  <a:pt x="308558" y="212164"/>
                  <a:pt x="326378" y="230524"/>
                  <a:pt x="349059" y="230524"/>
                </a:cubicBezTo>
                <a:cubicBezTo>
                  <a:pt x="371200" y="230524"/>
                  <a:pt x="389560" y="212164"/>
                  <a:pt x="389560" y="190023"/>
                </a:cubicBezTo>
                <a:cubicBezTo>
                  <a:pt x="389560" y="167882"/>
                  <a:pt x="371740" y="149522"/>
                  <a:pt x="349059" y="149522"/>
                </a:cubicBezTo>
                <a:close/>
                <a:moveTo>
                  <a:pt x="335559" y="74999"/>
                </a:moveTo>
                <a:lnTo>
                  <a:pt x="362559" y="74999"/>
                </a:lnTo>
                <a:lnTo>
                  <a:pt x="374440" y="98760"/>
                </a:lnTo>
                <a:cubicBezTo>
                  <a:pt x="382000" y="100920"/>
                  <a:pt x="389020" y="103620"/>
                  <a:pt x="395501" y="107400"/>
                </a:cubicBezTo>
                <a:lnTo>
                  <a:pt x="420881" y="98760"/>
                </a:lnTo>
                <a:lnTo>
                  <a:pt x="440322" y="118201"/>
                </a:lnTo>
                <a:lnTo>
                  <a:pt x="431682" y="143581"/>
                </a:lnTo>
                <a:cubicBezTo>
                  <a:pt x="435462" y="150062"/>
                  <a:pt x="438162" y="157082"/>
                  <a:pt x="440322" y="164642"/>
                </a:cubicBezTo>
                <a:lnTo>
                  <a:pt x="464083" y="176523"/>
                </a:lnTo>
                <a:lnTo>
                  <a:pt x="464083" y="203523"/>
                </a:lnTo>
                <a:lnTo>
                  <a:pt x="440322" y="215404"/>
                </a:lnTo>
                <a:cubicBezTo>
                  <a:pt x="438162" y="222424"/>
                  <a:pt x="434922" y="229984"/>
                  <a:pt x="431142" y="236465"/>
                </a:cubicBezTo>
                <a:lnTo>
                  <a:pt x="439782" y="261845"/>
                </a:lnTo>
                <a:lnTo>
                  <a:pt x="420341" y="280746"/>
                </a:lnTo>
                <a:lnTo>
                  <a:pt x="394961" y="272106"/>
                </a:lnTo>
                <a:cubicBezTo>
                  <a:pt x="388480" y="275886"/>
                  <a:pt x="381460" y="278586"/>
                  <a:pt x="373900" y="280746"/>
                </a:cubicBezTo>
                <a:lnTo>
                  <a:pt x="362019" y="304507"/>
                </a:lnTo>
                <a:lnTo>
                  <a:pt x="335019" y="304507"/>
                </a:lnTo>
                <a:lnTo>
                  <a:pt x="323138" y="280746"/>
                </a:lnTo>
                <a:cubicBezTo>
                  <a:pt x="315578" y="278586"/>
                  <a:pt x="308558" y="275886"/>
                  <a:pt x="302077" y="272106"/>
                </a:cubicBezTo>
                <a:lnTo>
                  <a:pt x="276696" y="280746"/>
                </a:lnTo>
                <a:lnTo>
                  <a:pt x="257796" y="261845"/>
                </a:lnTo>
                <a:lnTo>
                  <a:pt x="266436" y="236465"/>
                </a:lnTo>
                <a:cubicBezTo>
                  <a:pt x="262656" y="229984"/>
                  <a:pt x="259956" y="222964"/>
                  <a:pt x="257796" y="215404"/>
                </a:cubicBezTo>
                <a:lnTo>
                  <a:pt x="234035" y="203523"/>
                </a:lnTo>
                <a:lnTo>
                  <a:pt x="234035" y="176523"/>
                </a:lnTo>
                <a:lnTo>
                  <a:pt x="257796" y="164642"/>
                </a:lnTo>
                <a:cubicBezTo>
                  <a:pt x="259956" y="157082"/>
                  <a:pt x="262656" y="150062"/>
                  <a:pt x="266436" y="143581"/>
                </a:cubicBezTo>
                <a:lnTo>
                  <a:pt x="257796" y="118201"/>
                </a:lnTo>
                <a:lnTo>
                  <a:pt x="277237" y="98760"/>
                </a:lnTo>
                <a:lnTo>
                  <a:pt x="302617" y="107400"/>
                </a:lnTo>
                <a:cubicBezTo>
                  <a:pt x="309098" y="103620"/>
                  <a:pt x="316118" y="100920"/>
                  <a:pt x="323678" y="98760"/>
                </a:cubicBezTo>
                <a:close/>
                <a:moveTo>
                  <a:pt x="288036" y="22860"/>
                </a:moveTo>
                <a:cubicBezTo>
                  <a:pt x="141583" y="22860"/>
                  <a:pt x="22860" y="141583"/>
                  <a:pt x="22860" y="288036"/>
                </a:cubicBezTo>
                <a:cubicBezTo>
                  <a:pt x="22860" y="434489"/>
                  <a:pt x="141583" y="553212"/>
                  <a:pt x="288036" y="553212"/>
                </a:cubicBezTo>
                <a:cubicBezTo>
                  <a:pt x="434489" y="553212"/>
                  <a:pt x="553212" y="434489"/>
                  <a:pt x="553212" y="288036"/>
                </a:cubicBezTo>
                <a:cubicBezTo>
                  <a:pt x="553212" y="141583"/>
                  <a:pt x="434489" y="22860"/>
                  <a:pt x="288036" y="22860"/>
                </a:cubicBezTo>
                <a:close/>
                <a:moveTo>
                  <a:pt x="288036" y="0"/>
                </a:moveTo>
                <a:cubicBezTo>
                  <a:pt x="447114" y="0"/>
                  <a:pt x="576072" y="128958"/>
                  <a:pt x="576072" y="288036"/>
                </a:cubicBezTo>
                <a:cubicBezTo>
                  <a:pt x="576072" y="447114"/>
                  <a:pt x="447114" y="576072"/>
                  <a:pt x="288036" y="576072"/>
                </a:cubicBezTo>
                <a:cubicBezTo>
                  <a:pt x="128958" y="576072"/>
                  <a:pt x="0" y="447114"/>
                  <a:pt x="0" y="288036"/>
                </a:cubicBezTo>
                <a:cubicBezTo>
                  <a:pt x="0" y="128958"/>
                  <a:pt x="128958" y="0"/>
                  <a:pt x="288036" y="0"/>
                </a:cubicBezTo>
                <a:close/>
              </a:path>
            </a:pathLst>
          </a:cu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Tree>
    <p:extLst>
      <p:ext uri="{BB962C8B-B14F-4D97-AF65-F5344CB8AC3E}">
        <p14:creationId xmlns:p14="http://schemas.microsoft.com/office/powerpoint/2010/main" val="559399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allouts TOP to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B99AB-4B71-26F9-FE3F-98C3851B7589}"/>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E2EB4E1E-D004-B0CA-E91C-71A38CC26F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43F1FC-037E-67BE-68F4-69BC1403A58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21" name="Rectangle: Rounded Corners 20">
            <a:extLst>
              <a:ext uri="{FF2B5EF4-FFF2-40B4-BE49-F238E27FC236}">
                <a16:creationId xmlns:a16="http://schemas.microsoft.com/office/drawing/2014/main" id="{1A31CAF2-DCB2-F864-FBCA-44C8F4EDCD9F}"/>
              </a:ext>
            </a:extLst>
          </p:cNvPr>
          <p:cNvSpPr/>
          <p:nvPr userDrawn="1"/>
        </p:nvSpPr>
        <p:spPr>
          <a:xfrm>
            <a:off x="776176" y="1597154"/>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1" name="Group 30">
            <a:extLst>
              <a:ext uri="{FF2B5EF4-FFF2-40B4-BE49-F238E27FC236}">
                <a16:creationId xmlns:a16="http://schemas.microsoft.com/office/drawing/2014/main" id="{F0CC5AAE-1361-75DA-D582-D89648A373E8}"/>
              </a:ext>
            </a:extLst>
          </p:cNvPr>
          <p:cNvGrpSpPr/>
          <p:nvPr userDrawn="1"/>
        </p:nvGrpSpPr>
        <p:grpSpPr>
          <a:xfrm flipH="1">
            <a:off x="318976" y="1887220"/>
            <a:ext cx="914400" cy="914400"/>
            <a:chOff x="318976" y="1887220"/>
            <a:chExt cx="914400" cy="914400"/>
          </a:xfrm>
        </p:grpSpPr>
        <p:sp>
          <p:nvSpPr>
            <p:cNvPr id="11" name="Block Arc 10">
              <a:extLst>
                <a:ext uri="{FF2B5EF4-FFF2-40B4-BE49-F238E27FC236}">
                  <a16:creationId xmlns:a16="http://schemas.microsoft.com/office/drawing/2014/main" id="{3F886D40-F1B1-E24C-929C-F0D8CEE3955F}"/>
                </a:ext>
              </a:extLst>
            </p:cNvPr>
            <p:cNvSpPr/>
            <p:nvPr userDrawn="1"/>
          </p:nvSpPr>
          <p:spPr>
            <a:xfrm rot="5400000">
              <a:off x="318976" y="1887220"/>
              <a:ext cx="914400" cy="914400"/>
            </a:xfrm>
            <a:prstGeom prst="blockArc">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Oval 11">
              <a:extLst>
                <a:ext uri="{FF2B5EF4-FFF2-40B4-BE49-F238E27FC236}">
                  <a16:creationId xmlns:a16="http://schemas.microsoft.com/office/drawing/2014/main" id="{CC6A6A27-A310-851C-68F6-53EEAB121464}"/>
                </a:ext>
              </a:extLst>
            </p:cNvPr>
            <p:cNvSpPr/>
            <p:nvPr userDrawn="1"/>
          </p:nvSpPr>
          <p:spPr>
            <a:xfrm>
              <a:off x="410416" y="1978660"/>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6" name="Rectangle: Rounded Corners 5">
            <a:extLst>
              <a:ext uri="{FF2B5EF4-FFF2-40B4-BE49-F238E27FC236}">
                <a16:creationId xmlns:a16="http://schemas.microsoft.com/office/drawing/2014/main" id="{A4BA433C-1059-6F26-9F65-61F88EB184AC}"/>
              </a:ext>
            </a:extLst>
          </p:cNvPr>
          <p:cNvSpPr/>
          <p:nvPr userDrawn="1"/>
        </p:nvSpPr>
        <p:spPr>
          <a:xfrm>
            <a:off x="776175" y="333571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9" name="Group 8">
            <a:extLst>
              <a:ext uri="{FF2B5EF4-FFF2-40B4-BE49-F238E27FC236}">
                <a16:creationId xmlns:a16="http://schemas.microsoft.com/office/drawing/2014/main" id="{2777B4E2-A9ED-B60D-94C8-96C2A621E614}"/>
              </a:ext>
            </a:extLst>
          </p:cNvPr>
          <p:cNvGrpSpPr/>
          <p:nvPr userDrawn="1"/>
        </p:nvGrpSpPr>
        <p:grpSpPr>
          <a:xfrm>
            <a:off x="318976" y="3613905"/>
            <a:ext cx="914400" cy="914400"/>
            <a:chOff x="10966659" y="3552598"/>
            <a:chExt cx="914400" cy="914400"/>
          </a:xfrm>
        </p:grpSpPr>
        <p:sp>
          <p:nvSpPr>
            <p:cNvPr id="13" name="Block Arc 12">
              <a:extLst>
                <a:ext uri="{FF2B5EF4-FFF2-40B4-BE49-F238E27FC236}">
                  <a16:creationId xmlns:a16="http://schemas.microsoft.com/office/drawing/2014/main" id="{C50CDBBC-9E7F-035B-9E65-46EEC9B43CA1}"/>
                </a:ext>
              </a:extLst>
            </p:cNvPr>
            <p:cNvSpPr/>
            <p:nvPr userDrawn="1"/>
          </p:nvSpPr>
          <p:spPr>
            <a:xfrm rot="16200000">
              <a:off x="10966659" y="3552598"/>
              <a:ext cx="914400" cy="914400"/>
            </a:xfrm>
            <a:prstGeom prst="blockArc">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4" name="Oval 13">
              <a:extLst>
                <a:ext uri="{FF2B5EF4-FFF2-40B4-BE49-F238E27FC236}">
                  <a16:creationId xmlns:a16="http://schemas.microsoft.com/office/drawing/2014/main" id="{227C1EE1-A0F8-2110-FCA6-3B1EAFBDAC2E}"/>
                </a:ext>
              </a:extLst>
            </p:cNvPr>
            <p:cNvSpPr/>
            <p:nvPr userDrawn="1"/>
          </p:nvSpPr>
          <p:spPr>
            <a:xfrm rot="10800000">
              <a:off x="11058099" y="364403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26" name="Rectangle: Rounded Corners 25">
            <a:extLst>
              <a:ext uri="{FF2B5EF4-FFF2-40B4-BE49-F238E27FC236}">
                <a16:creationId xmlns:a16="http://schemas.microsoft.com/office/drawing/2014/main" id="{27E2CADF-A3BB-9BF7-7408-A6BC6DD987EE}"/>
              </a:ext>
            </a:extLst>
          </p:cNvPr>
          <p:cNvSpPr/>
          <p:nvPr userDrawn="1"/>
        </p:nvSpPr>
        <p:spPr>
          <a:xfrm>
            <a:off x="776176" y="5066271"/>
            <a:ext cx="10920523" cy="1463040"/>
          </a:xfrm>
          <a:prstGeom prst="roundRect">
            <a:avLst>
              <a:gd name="adj" fmla="val 5202"/>
            </a:avLst>
          </a:prstGeom>
          <a:solidFill>
            <a:srgbClr val="E9ECF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nvGrpSpPr>
          <p:cNvPr id="30" name="Group 29">
            <a:extLst>
              <a:ext uri="{FF2B5EF4-FFF2-40B4-BE49-F238E27FC236}">
                <a16:creationId xmlns:a16="http://schemas.microsoft.com/office/drawing/2014/main" id="{2D2937C2-69DC-B5B9-C2FD-816027B1E198}"/>
              </a:ext>
            </a:extLst>
          </p:cNvPr>
          <p:cNvGrpSpPr/>
          <p:nvPr userDrawn="1"/>
        </p:nvGrpSpPr>
        <p:grpSpPr>
          <a:xfrm flipH="1">
            <a:off x="318976" y="5340591"/>
            <a:ext cx="914400" cy="914400"/>
            <a:chOff x="318976" y="5217658"/>
            <a:chExt cx="914400" cy="914400"/>
          </a:xfrm>
        </p:grpSpPr>
        <p:sp>
          <p:nvSpPr>
            <p:cNvPr id="15" name="Block Arc 14">
              <a:extLst>
                <a:ext uri="{FF2B5EF4-FFF2-40B4-BE49-F238E27FC236}">
                  <a16:creationId xmlns:a16="http://schemas.microsoft.com/office/drawing/2014/main" id="{1A02CDCB-0B5B-5462-3121-3FA8885E36DF}"/>
                </a:ext>
              </a:extLst>
            </p:cNvPr>
            <p:cNvSpPr/>
            <p:nvPr userDrawn="1"/>
          </p:nvSpPr>
          <p:spPr>
            <a:xfrm rot="5400000">
              <a:off x="318976" y="5217658"/>
              <a:ext cx="914400" cy="914400"/>
            </a:xfrm>
            <a:prstGeom prst="blockArc">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6" name="Oval 15">
              <a:extLst>
                <a:ext uri="{FF2B5EF4-FFF2-40B4-BE49-F238E27FC236}">
                  <a16:creationId xmlns:a16="http://schemas.microsoft.com/office/drawing/2014/main" id="{6BC4DE28-EA1B-E11C-14DB-941D5B9FA133}"/>
                </a:ext>
              </a:extLst>
            </p:cNvPr>
            <p:cNvSpPr/>
            <p:nvPr userDrawn="1"/>
          </p:nvSpPr>
          <p:spPr>
            <a:xfrm>
              <a:off x="410416" y="5309098"/>
              <a:ext cx="731520" cy="73152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grpSp>
      <p:sp>
        <p:nvSpPr>
          <p:cNvPr id="19" name="Text Placeholder 18">
            <a:extLst>
              <a:ext uri="{FF2B5EF4-FFF2-40B4-BE49-F238E27FC236}">
                <a16:creationId xmlns:a16="http://schemas.microsoft.com/office/drawing/2014/main" id="{83E1F58A-CC50-DF2F-70B7-0FE89A0FEB05}"/>
              </a:ext>
            </a:extLst>
          </p:cNvPr>
          <p:cNvSpPr>
            <a:spLocks noGrp="1"/>
          </p:cNvSpPr>
          <p:nvPr userDrawn="1">
            <p:ph type="body" sz="quarter" idx="22"/>
          </p:nvPr>
        </p:nvSpPr>
        <p:spPr>
          <a:xfrm>
            <a:off x="1320144" y="3403943"/>
            <a:ext cx="10260013" cy="131857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8">
            <a:extLst>
              <a:ext uri="{FF2B5EF4-FFF2-40B4-BE49-F238E27FC236}">
                <a16:creationId xmlns:a16="http://schemas.microsoft.com/office/drawing/2014/main" id="{09C6693F-737A-BF68-2074-938BA2FB550C}"/>
              </a:ext>
            </a:extLst>
          </p:cNvPr>
          <p:cNvSpPr>
            <a:spLocks noGrp="1"/>
          </p:cNvSpPr>
          <p:nvPr userDrawn="1">
            <p:ph type="body" sz="quarter" idx="23"/>
          </p:nvPr>
        </p:nvSpPr>
        <p:spPr>
          <a:xfrm>
            <a:off x="1324815" y="1673886"/>
            <a:ext cx="10260013" cy="1318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8">
            <a:extLst>
              <a:ext uri="{FF2B5EF4-FFF2-40B4-BE49-F238E27FC236}">
                <a16:creationId xmlns:a16="http://schemas.microsoft.com/office/drawing/2014/main" id="{4889C945-C303-8B78-CE0E-4799C1401A68}"/>
              </a:ext>
            </a:extLst>
          </p:cNvPr>
          <p:cNvSpPr>
            <a:spLocks noGrp="1"/>
          </p:cNvSpPr>
          <p:nvPr userDrawn="1">
            <p:ph type="body" sz="quarter" idx="24"/>
          </p:nvPr>
        </p:nvSpPr>
        <p:spPr>
          <a:xfrm>
            <a:off x="1320144" y="5138502"/>
            <a:ext cx="10260013" cy="131857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446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jectives CENTER">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95087C30-F572-17A1-B5BC-2124C6868234}"/>
              </a:ext>
            </a:extLst>
          </p:cNvPr>
          <p:cNvSpPr/>
          <p:nvPr userDrawn="1"/>
        </p:nvSpPr>
        <p:spPr>
          <a:xfrm>
            <a:off x="3333194" y="4359484"/>
            <a:ext cx="5486400" cy="822960"/>
          </a:xfrm>
          <a:prstGeom prst="roundRect">
            <a:avLst/>
          </a:prstGeom>
          <a:solidFill>
            <a:schemeClr val="accent3">
              <a:lumMod val="75000"/>
            </a:schemeClr>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32" name="Oval 31">
            <a:extLst>
              <a:ext uri="{FF2B5EF4-FFF2-40B4-BE49-F238E27FC236}">
                <a16:creationId xmlns:a16="http://schemas.microsoft.com/office/drawing/2014/main" id="{F4640F8C-F232-268D-9720-D46F2A7D061E}"/>
              </a:ext>
            </a:extLst>
          </p:cNvPr>
          <p:cNvSpPr/>
          <p:nvPr userDrawn="1"/>
        </p:nvSpPr>
        <p:spPr>
          <a:xfrm>
            <a:off x="3453333" y="4450924"/>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75000"/>
                  </a:schemeClr>
                </a:solidFill>
                <a:latin typeface="Univers" panose="020B0503020202020204" pitchFamily="34" charset="0"/>
              </a:rPr>
              <a:t>3</a:t>
            </a:r>
          </a:p>
        </p:txBody>
      </p:sp>
      <p:sp>
        <p:nvSpPr>
          <p:cNvPr id="34" name="Oval 33">
            <a:extLst>
              <a:ext uri="{FF2B5EF4-FFF2-40B4-BE49-F238E27FC236}">
                <a16:creationId xmlns:a16="http://schemas.microsoft.com/office/drawing/2014/main" id="{0C325133-DE6A-9EE6-C227-4392062100AC}"/>
              </a:ext>
            </a:extLst>
          </p:cNvPr>
          <p:cNvSpPr/>
          <p:nvPr userDrawn="1"/>
        </p:nvSpPr>
        <p:spPr>
          <a:xfrm>
            <a:off x="8064440" y="4451453"/>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75000"/>
                  </a:schemeClr>
                </a:solidFill>
                <a:latin typeface="Univers" panose="020B0503020202020204" pitchFamily="34" charset="0"/>
              </a:rPr>
              <a:t>6</a:t>
            </a:r>
          </a:p>
        </p:txBody>
      </p:sp>
      <p:sp>
        <p:nvSpPr>
          <p:cNvPr id="25" name="Rectangle: Rounded Corners 24">
            <a:extLst>
              <a:ext uri="{FF2B5EF4-FFF2-40B4-BE49-F238E27FC236}">
                <a16:creationId xmlns:a16="http://schemas.microsoft.com/office/drawing/2014/main" id="{4469C178-92CE-CCBA-F9B1-DFE3D82B6507}"/>
              </a:ext>
            </a:extLst>
          </p:cNvPr>
          <p:cNvSpPr/>
          <p:nvPr userDrawn="1"/>
        </p:nvSpPr>
        <p:spPr>
          <a:xfrm>
            <a:off x="3333194" y="3329757"/>
            <a:ext cx="5486400" cy="822960"/>
          </a:xfrm>
          <a:prstGeom prst="roundRect">
            <a:avLst/>
          </a:prstGeom>
          <a:solidFill>
            <a:schemeClr val="accent3"/>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31" name="Oval 30">
            <a:extLst>
              <a:ext uri="{FF2B5EF4-FFF2-40B4-BE49-F238E27FC236}">
                <a16:creationId xmlns:a16="http://schemas.microsoft.com/office/drawing/2014/main" id="{82905712-24FD-17B6-D7C3-8C3FB34A35A1}"/>
              </a:ext>
            </a:extLst>
          </p:cNvPr>
          <p:cNvSpPr/>
          <p:nvPr userDrawn="1"/>
        </p:nvSpPr>
        <p:spPr>
          <a:xfrm>
            <a:off x="3453333" y="3402801"/>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solidFill>
                <a:latin typeface="Univers" panose="020B0503020202020204" pitchFamily="34" charset="0"/>
              </a:rPr>
              <a:t>2</a:t>
            </a:r>
          </a:p>
        </p:txBody>
      </p:sp>
      <p:sp>
        <p:nvSpPr>
          <p:cNvPr id="33" name="Oval 32">
            <a:extLst>
              <a:ext uri="{FF2B5EF4-FFF2-40B4-BE49-F238E27FC236}">
                <a16:creationId xmlns:a16="http://schemas.microsoft.com/office/drawing/2014/main" id="{10E42F10-C359-5145-A1B6-DA0FF1272229}"/>
              </a:ext>
            </a:extLst>
          </p:cNvPr>
          <p:cNvSpPr/>
          <p:nvPr userDrawn="1"/>
        </p:nvSpPr>
        <p:spPr>
          <a:xfrm>
            <a:off x="8061145" y="3421726"/>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solidFill>
                <a:latin typeface="Univers" panose="020B0503020202020204" pitchFamily="34" charset="0"/>
              </a:rPr>
              <a:t>5</a:t>
            </a:r>
          </a:p>
        </p:txBody>
      </p:sp>
      <p:sp>
        <p:nvSpPr>
          <p:cNvPr id="24" name="Rectangle: Rounded Corners 23">
            <a:extLst>
              <a:ext uri="{FF2B5EF4-FFF2-40B4-BE49-F238E27FC236}">
                <a16:creationId xmlns:a16="http://schemas.microsoft.com/office/drawing/2014/main" id="{C5A6067C-2F1C-983C-F208-441852D7309F}"/>
              </a:ext>
            </a:extLst>
          </p:cNvPr>
          <p:cNvSpPr/>
          <p:nvPr userDrawn="1"/>
        </p:nvSpPr>
        <p:spPr>
          <a:xfrm>
            <a:off x="3333194" y="2300030"/>
            <a:ext cx="5486400" cy="822960"/>
          </a:xfrm>
          <a:prstGeom prst="roundRect">
            <a:avLst/>
          </a:prstGeom>
          <a:solidFill>
            <a:schemeClr val="accent3">
              <a:lumMod val="60000"/>
              <a:lumOff val="40000"/>
            </a:schemeClr>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7" name="Oval 26">
            <a:extLst>
              <a:ext uri="{FF2B5EF4-FFF2-40B4-BE49-F238E27FC236}">
                <a16:creationId xmlns:a16="http://schemas.microsoft.com/office/drawing/2014/main" id="{E153CFFE-F6E0-6035-0281-528B195EB7F9}"/>
              </a:ext>
            </a:extLst>
          </p:cNvPr>
          <p:cNvSpPr/>
          <p:nvPr userDrawn="1"/>
        </p:nvSpPr>
        <p:spPr>
          <a:xfrm>
            <a:off x="3454662" y="2391470"/>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60000"/>
                    <a:lumOff val="40000"/>
                  </a:schemeClr>
                </a:solidFill>
                <a:latin typeface="Univers" panose="020B0503020202020204" pitchFamily="34" charset="0"/>
              </a:rPr>
              <a:t>1</a:t>
            </a:r>
          </a:p>
        </p:txBody>
      </p:sp>
      <p:sp>
        <p:nvSpPr>
          <p:cNvPr id="30" name="Oval 29">
            <a:extLst>
              <a:ext uri="{FF2B5EF4-FFF2-40B4-BE49-F238E27FC236}">
                <a16:creationId xmlns:a16="http://schemas.microsoft.com/office/drawing/2014/main" id="{76EBA6D5-D19F-F4DC-EC0E-F3CD636936A1}"/>
              </a:ext>
            </a:extLst>
          </p:cNvPr>
          <p:cNvSpPr/>
          <p:nvPr userDrawn="1"/>
        </p:nvSpPr>
        <p:spPr>
          <a:xfrm>
            <a:off x="8061254" y="2391999"/>
            <a:ext cx="640080" cy="640080"/>
          </a:xfrm>
          <a:prstGeom prst="ellipse">
            <a:avLst/>
          </a:prstGeom>
          <a:solidFill>
            <a:srgbClr val="FFFFFF">
              <a:alpha val="74902"/>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0" bIns="0" rtlCol="0" anchor="ctr" anchorCtr="0"/>
          <a:lstStyle/>
          <a:p>
            <a:pPr algn="ctr"/>
            <a:r>
              <a:rPr lang="en-US" sz="3600" b="1">
                <a:solidFill>
                  <a:schemeClr val="accent3">
                    <a:lumMod val="60000"/>
                    <a:lumOff val="40000"/>
                  </a:schemeClr>
                </a:solidFill>
                <a:latin typeface="Univers" panose="020B0503020202020204" pitchFamily="34" charset="0"/>
              </a:rPr>
              <a:t>4</a:t>
            </a:r>
          </a:p>
        </p:txBody>
      </p:sp>
      <p:sp>
        <p:nvSpPr>
          <p:cNvPr id="2" name="Title 1">
            <a:extLst>
              <a:ext uri="{FF2B5EF4-FFF2-40B4-BE49-F238E27FC236}">
                <a16:creationId xmlns:a16="http://schemas.microsoft.com/office/drawing/2014/main" id="{9EF91991-509D-83EF-8D87-CF75A144904F}"/>
              </a:ext>
            </a:extLst>
          </p:cNvPr>
          <p:cNvSpPr>
            <a:spLocks noGrp="1"/>
          </p:cNvSpPr>
          <p:nvPr userDrawn="1">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3AAE03-5F47-AF75-D9C3-3DC25B12BD88}"/>
              </a:ext>
            </a:extLst>
          </p:cNvPr>
          <p:cNvSpPr>
            <a:spLocks noGrp="1"/>
          </p:cNvSpPr>
          <p:nvPr userDrawn="1">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BE647F5C-A961-3F54-1017-22E907D70EA2}"/>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D350D490-4604-4912-D7D0-8C23DE9191B8}"/>
              </a:ext>
            </a:extLst>
          </p:cNvPr>
          <p:cNvGrpSpPr/>
          <p:nvPr/>
        </p:nvGrpSpPr>
        <p:grpSpPr>
          <a:xfrm>
            <a:off x="4366591" y="2219450"/>
            <a:ext cx="2966036" cy="3017520"/>
            <a:chOff x="4197780" y="2134783"/>
            <a:chExt cx="3657599" cy="3657599"/>
          </a:xfrm>
        </p:grpSpPr>
        <p:sp>
          <p:nvSpPr>
            <p:cNvPr id="18" name="Oval 17">
              <a:extLst>
                <a:ext uri="{FF2B5EF4-FFF2-40B4-BE49-F238E27FC236}">
                  <a16:creationId xmlns:a16="http://schemas.microsoft.com/office/drawing/2014/main" id="{C2ACE5C9-FAA2-0AF6-5731-8FDB65852108}"/>
                </a:ext>
              </a:extLst>
            </p:cNvPr>
            <p:cNvSpPr/>
            <p:nvPr/>
          </p:nvSpPr>
          <p:spPr>
            <a:xfrm>
              <a:off x="4197780" y="2134783"/>
              <a:ext cx="3657599" cy="3657599"/>
            </a:xfrm>
            <a:prstGeom prst="ellipse">
              <a:avLst/>
            </a:prstGeom>
            <a:solidFill>
              <a:schemeClr val="bg2"/>
            </a:solidFill>
            <a:ln>
              <a:solidFill>
                <a:schemeClr val="accent6"/>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3B80A8-1D52-4421-1786-66784133539A}"/>
                </a:ext>
              </a:extLst>
            </p:cNvPr>
            <p:cNvSpPr/>
            <p:nvPr/>
          </p:nvSpPr>
          <p:spPr>
            <a:xfrm>
              <a:off x="4566080" y="2496733"/>
              <a:ext cx="2926079" cy="292607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E440F-88A1-22A7-EA96-4286B7E70F45}"/>
                </a:ext>
              </a:extLst>
            </p:cNvPr>
            <p:cNvSpPr/>
            <p:nvPr/>
          </p:nvSpPr>
          <p:spPr>
            <a:xfrm>
              <a:off x="4978830" y="2909483"/>
              <a:ext cx="2103120" cy="2103119"/>
            </a:xfrm>
            <a:prstGeom prst="ellipse">
              <a:avLst/>
            </a:prstGeom>
            <a:solidFill>
              <a:schemeClr val="bg2"/>
            </a:solidFill>
            <a:ln>
              <a:solidFill>
                <a:schemeClr val="accent6"/>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93B2A7-36D9-B63A-203B-EADCC09C7706}"/>
                </a:ext>
              </a:extLst>
            </p:cNvPr>
            <p:cNvSpPr/>
            <p:nvPr/>
          </p:nvSpPr>
          <p:spPr>
            <a:xfrm>
              <a:off x="5385230" y="3322233"/>
              <a:ext cx="1280159" cy="128015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C2C53B-7C70-5A73-53D4-5B7F8D46104A}"/>
                </a:ext>
              </a:extLst>
            </p:cNvPr>
            <p:cNvSpPr/>
            <p:nvPr/>
          </p:nvSpPr>
          <p:spPr>
            <a:xfrm>
              <a:off x="5797980" y="3734983"/>
              <a:ext cx="454659" cy="454659"/>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F445DFE-0F06-4FA5-5817-DB2F645E7FD8}"/>
              </a:ext>
            </a:extLst>
          </p:cNvPr>
          <p:cNvGrpSpPr/>
          <p:nvPr/>
        </p:nvGrpSpPr>
        <p:grpSpPr>
          <a:xfrm rot="20817285">
            <a:off x="5861038" y="3258193"/>
            <a:ext cx="2233481" cy="372116"/>
            <a:chOff x="8902567" y="2293512"/>
            <a:chExt cx="2464185" cy="451050"/>
          </a:xfrm>
        </p:grpSpPr>
        <p:grpSp>
          <p:nvGrpSpPr>
            <p:cNvPr id="8" name="Group 7">
              <a:extLst>
                <a:ext uri="{FF2B5EF4-FFF2-40B4-BE49-F238E27FC236}">
                  <a16:creationId xmlns:a16="http://schemas.microsoft.com/office/drawing/2014/main" id="{2262A141-F2EF-F734-0408-0E2C79B8A1F0}"/>
                </a:ext>
              </a:extLst>
            </p:cNvPr>
            <p:cNvGrpSpPr/>
            <p:nvPr/>
          </p:nvGrpSpPr>
          <p:grpSpPr>
            <a:xfrm>
              <a:off x="8902567" y="2293512"/>
              <a:ext cx="2464185" cy="224641"/>
              <a:chOff x="8902567" y="2293512"/>
              <a:chExt cx="2464185" cy="224641"/>
            </a:xfrm>
          </p:grpSpPr>
          <p:grpSp>
            <p:nvGrpSpPr>
              <p:cNvPr id="14" name="Group 13">
                <a:extLst>
                  <a:ext uri="{FF2B5EF4-FFF2-40B4-BE49-F238E27FC236}">
                    <a16:creationId xmlns:a16="http://schemas.microsoft.com/office/drawing/2014/main" id="{6F2D7B19-328B-FA30-E25D-9F6EEF37C9A2}"/>
                  </a:ext>
                </a:extLst>
              </p:cNvPr>
              <p:cNvGrpSpPr/>
              <p:nvPr/>
            </p:nvGrpSpPr>
            <p:grpSpPr>
              <a:xfrm>
                <a:off x="8902567" y="2444177"/>
                <a:ext cx="2250944" cy="73976"/>
                <a:chOff x="8902567" y="2444177"/>
                <a:chExt cx="2250944" cy="73976"/>
              </a:xfrm>
            </p:grpSpPr>
            <p:sp>
              <p:nvSpPr>
                <p:cNvPr id="16" name="Rectangle 15">
                  <a:extLst>
                    <a:ext uri="{FF2B5EF4-FFF2-40B4-BE49-F238E27FC236}">
                      <a16:creationId xmlns:a16="http://schemas.microsoft.com/office/drawing/2014/main" id="{C16392C8-C3EE-D028-F7F9-2C92363AF271}"/>
                    </a:ext>
                  </a:extLst>
                </p:cNvPr>
                <p:cNvSpPr/>
                <p:nvPr/>
              </p:nvSpPr>
              <p:spPr>
                <a:xfrm>
                  <a:off x="9014492" y="2445001"/>
                  <a:ext cx="2139019" cy="7315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8348915-9429-309C-0CE4-6FB46A6EE8C8}"/>
                    </a:ext>
                  </a:extLst>
                </p:cNvPr>
                <p:cNvSpPr/>
                <p:nvPr/>
              </p:nvSpPr>
              <p:spPr>
                <a:xfrm flipH="1">
                  <a:off x="8902567" y="2444177"/>
                  <a:ext cx="111925" cy="73152"/>
                </a:xfrm>
                <a:prstGeom prst="r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arallelogram 18">
                <a:extLst>
                  <a:ext uri="{FF2B5EF4-FFF2-40B4-BE49-F238E27FC236}">
                    <a16:creationId xmlns:a16="http://schemas.microsoft.com/office/drawing/2014/main" id="{B99B0BE3-14E2-84D2-361A-9ACFDE89E5BF}"/>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1084C94-DED5-75EE-DDFF-83ED62BCD319}"/>
                </a:ext>
              </a:extLst>
            </p:cNvPr>
            <p:cNvGrpSpPr/>
            <p:nvPr/>
          </p:nvGrpSpPr>
          <p:grpSpPr>
            <a:xfrm flipV="1">
              <a:off x="8902567" y="2520745"/>
              <a:ext cx="2464185" cy="223817"/>
              <a:chOff x="8902567" y="2293512"/>
              <a:chExt cx="2464185" cy="223817"/>
            </a:xfrm>
          </p:grpSpPr>
          <p:grpSp>
            <p:nvGrpSpPr>
              <p:cNvPr id="10" name="Group 9">
                <a:extLst>
                  <a:ext uri="{FF2B5EF4-FFF2-40B4-BE49-F238E27FC236}">
                    <a16:creationId xmlns:a16="http://schemas.microsoft.com/office/drawing/2014/main" id="{BAC50B01-367F-F8F4-5B8C-AA8A874994EC}"/>
                  </a:ext>
                </a:extLst>
              </p:cNvPr>
              <p:cNvGrpSpPr/>
              <p:nvPr/>
            </p:nvGrpSpPr>
            <p:grpSpPr>
              <a:xfrm>
                <a:off x="8902567" y="2443039"/>
                <a:ext cx="2250944" cy="74290"/>
                <a:chOff x="8902567" y="2443039"/>
                <a:chExt cx="2250944" cy="74290"/>
              </a:xfrm>
            </p:grpSpPr>
            <p:sp>
              <p:nvSpPr>
                <p:cNvPr id="12" name="Rectangle 11">
                  <a:extLst>
                    <a:ext uri="{FF2B5EF4-FFF2-40B4-BE49-F238E27FC236}">
                      <a16:creationId xmlns:a16="http://schemas.microsoft.com/office/drawing/2014/main" id="{060929CD-C9C5-54EF-1115-0B5BBB3424A5}"/>
                    </a:ext>
                  </a:extLst>
                </p:cNvPr>
                <p:cNvSpPr/>
                <p:nvPr/>
              </p:nvSpPr>
              <p:spPr>
                <a:xfrm>
                  <a:off x="9014492" y="2443039"/>
                  <a:ext cx="2139019" cy="73152"/>
                </a:xfrm>
                <a:prstGeom prst="rect">
                  <a:avLst/>
                </a:prstGeom>
                <a:solidFill>
                  <a:schemeClr val="tx2">
                    <a:lumMod val="50000"/>
                  </a:schemeClr>
                </a:solidFill>
                <a:ln>
                  <a:solidFill>
                    <a:schemeClr val="tx2">
                      <a:lumMod val="50000"/>
                    </a:schemeClr>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F24FFA8-C742-CEF8-B45B-BF4120DB56AC}"/>
                    </a:ext>
                  </a:extLst>
                </p:cNvPr>
                <p:cNvSpPr/>
                <p:nvPr/>
              </p:nvSpPr>
              <p:spPr>
                <a:xfrm flipH="1">
                  <a:off x="8902567" y="2444177"/>
                  <a:ext cx="111925" cy="73152"/>
                </a:xfrm>
                <a:prstGeom prst="rtTriangle">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arallelogram 18">
                <a:extLst>
                  <a:ext uri="{FF2B5EF4-FFF2-40B4-BE49-F238E27FC236}">
                    <a16:creationId xmlns:a16="http://schemas.microsoft.com/office/drawing/2014/main" id="{20D7FCF6-3949-955D-1D8C-96B62A96D2DD}"/>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 Placeholder 5">
            <a:extLst>
              <a:ext uri="{FF2B5EF4-FFF2-40B4-BE49-F238E27FC236}">
                <a16:creationId xmlns:a16="http://schemas.microsoft.com/office/drawing/2014/main" id="{18210764-F251-4873-0EED-D7A841A248D3}"/>
              </a:ext>
            </a:extLst>
          </p:cNvPr>
          <p:cNvSpPr>
            <a:spLocks noGrp="1"/>
          </p:cNvSpPr>
          <p:nvPr userDrawn="1">
            <p:ph type="body" sz="quarter" idx="12"/>
          </p:nvPr>
        </p:nvSpPr>
        <p:spPr>
          <a:xfrm>
            <a:off x="8963698" y="2219450"/>
            <a:ext cx="2722820" cy="979647"/>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5">
            <a:extLst>
              <a:ext uri="{FF2B5EF4-FFF2-40B4-BE49-F238E27FC236}">
                <a16:creationId xmlns:a16="http://schemas.microsoft.com/office/drawing/2014/main" id="{65BEF6AF-07CD-F515-A963-6644C599A318}"/>
              </a:ext>
            </a:extLst>
          </p:cNvPr>
          <p:cNvSpPr>
            <a:spLocks noGrp="1"/>
          </p:cNvSpPr>
          <p:nvPr userDrawn="1">
            <p:ph type="body" sz="quarter" idx="13"/>
          </p:nvPr>
        </p:nvSpPr>
        <p:spPr>
          <a:xfrm>
            <a:off x="8963698" y="3199097"/>
            <a:ext cx="2722820" cy="1034201"/>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a:extLst>
              <a:ext uri="{FF2B5EF4-FFF2-40B4-BE49-F238E27FC236}">
                <a16:creationId xmlns:a16="http://schemas.microsoft.com/office/drawing/2014/main" id="{93EE36CB-E3F2-20E0-8E08-8720388F44DA}"/>
              </a:ext>
            </a:extLst>
          </p:cNvPr>
          <p:cNvSpPr>
            <a:spLocks noGrp="1"/>
          </p:cNvSpPr>
          <p:nvPr userDrawn="1">
            <p:ph type="body" sz="quarter" idx="14"/>
          </p:nvPr>
        </p:nvSpPr>
        <p:spPr>
          <a:xfrm>
            <a:off x="8963698" y="4271798"/>
            <a:ext cx="2722820" cy="979647"/>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a:extLst>
              <a:ext uri="{FF2B5EF4-FFF2-40B4-BE49-F238E27FC236}">
                <a16:creationId xmlns:a16="http://schemas.microsoft.com/office/drawing/2014/main" id="{868613DA-9A77-066F-95E6-82CF075F9DBA}"/>
              </a:ext>
            </a:extLst>
          </p:cNvPr>
          <p:cNvSpPr>
            <a:spLocks noGrp="1"/>
          </p:cNvSpPr>
          <p:nvPr userDrawn="1">
            <p:ph type="body" sz="quarter" idx="15"/>
          </p:nvPr>
        </p:nvSpPr>
        <p:spPr>
          <a:xfrm>
            <a:off x="495300" y="2219527"/>
            <a:ext cx="2722820" cy="979647"/>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a:extLst>
              <a:ext uri="{FF2B5EF4-FFF2-40B4-BE49-F238E27FC236}">
                <a16:creationId xmlns:a16="http://schemas.microsoft.com/office/drawing/2014/main" id="{E9ABB8AC-3927-5E5B-EED0-566F5766C64C}"/>
              </a:ext>
            </a:extLst>
          </p:cNvPr>
          <p:cNvSpPr>
            <a:spLocks noGrp="1"/>
          </p:cNvSpPr>
          <p:nvPr userDrawn="1">
            <p:ph type="body" sz="quarter" idx="16"/>
          </p:nvPr>
        </p:nvSpPr>
        <p:spPr>
          <a:xfrm>
            <a:off x="495300" y="3199174"/>
            <a:ext cx="2722820" cy="1034201"/>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5">
            <a:extLst>
              <a:ext uri="{FF2B5EF4-FFF2-40B4-BE49-F238E27FC236}">
                <a16:creationId xmlns:a16="http://schemas.microsoft.com/office/drawing/2014/main" id="{BAED484E-80BA-8EE3-F6EF-1EF634D9A017}"/>
              </a:ext>
            </a:extLst>
          </p:cNvPr>
          <p:cNvSpPr>
            <a:spLocks noGrp="1"/>
          </p:cNvSpPr>
          <p:nvPr userDrawn="1">
            <p:ph type="body" sz="quarter" idx="17"/>
          </p:nvPr>
        </p:nvSpPr>
        <p:spPr>
          <a:xfrm>
            <a:off x="495300" y="4271875"/>
            <a:ext cx="2722820" cy="979647"/>
          </a:xfrm>
        </p:spPr>
        <p:txBody>
          <a:bodyPr anchor="ctr" anchorCtr="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319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ive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1991-509D-83EF-8D87-CF75A14490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3AAE03-5F47-AF75-D9C3-3DC25B12BD88}"/>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BE647F5C-A961-3F54-1017-22E907D70EA2}"/>
              </a:ext>
            </a:extLst>
          </p:cNvPr>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5854F62A-2E9E-0CFA-0E0D-2BA8D3501018}"/>
              </a:ext>
            </a:extLst>
          </p:cNvPr>
          <p:cNvGrpSpPr>
            <a:grpSpLocks noChangeAspect="1"/>
          </p:cNvGrpSpPr>
          <p:nvPr userDrawn="1"/>
        </p:nvGrpSpPr>
        <p:grpSpPr>
          <a:xfrm>
            <a:off x="495300" y="2226724"/>
            <a:ext cx="3727928" cy="3017520"/>
            <a:chOff x="491328" y="2019078"/>
            <a:chExt cx="4597135" cy="3657599"/>
          </a:xfrm>
        </p:grpSpPr>
        <p:grpSp>
          <p:nvGrpSpPr>
            <p:cNvPr id="6" name="Group 5">
              <a:extLst>
                <a:ext uri="{FF2B5EF4-FFF2-40B4-BE49-F238E27FC236}">
                  <a16:creationId xmlns:a16="http://schemas.microsoft.com/office/drawing/2014/main" id="{D350D490-4604-4912-D7D0-8C23DE9191B8}"/>
                </a:ext>
              </a:extLst>
            </p:cNvPr>
            <p:cNvGrpSpPr/>
            <p:nvPr/>
          </p:nvGrpSpPr>
          <p:grpSpPr>
            <a:xfrm>
              <a:off x="491328" y="2019078"/>
              <a:ext cx="3657599" cy="3657599"/>
              <a:chOff x="4197780" y="2134783"/>
              <a:chExt cx="3657599" cy="3657599"/>
            </a:xfrm>
          </p:grpSpPr>
          <p:sp>
            <p:nvSpPr>
              <p:cNvPr id="18" name="Oval 17">
                <a:extLst>
                  <a:ext uri="{FF2B5EF4-FFF2-40B4-BE49-F238E27FC236}">
                    <a16:creationId xmlns:a16="http://schemas.microsoft.com/office/drawing/2014/main" id="{C2ACE5C9-FAA2-0AF6-5731-8FDB65852108}"/>
                  </a:ext>
                </a:extLst>
              </p:cNvPr>
              <p:cNvSpPr/>
              <p:nvPr/>
            </p:nvSpPr>
            <p:spPr>
              <a:xfrm>
                <a:off x="4197780" y="2134783"/>
                <a:ext cx="3657599" cy="3657599"/>
              </a:xfrm>
              <a:prstGeom prst="ellipse">
                <a:avLst/>
              </a:prstGeom>
              <a:solidFill>
                <a:schemeClr val="accent4"/>
              </a:solidFill>
              <a:ln>
                <a:solidFill>
                  <a:schemeClr val="accent4"/>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A3B80A8-1D52-4421-1786-66784133539A}"/>
                  </a:ext>
                </a:extLst>
              </p:cNvPr>
              <p:cNvSpPr/>
              <p:nvPr/>
            </p:nvSpPr>
            <p:spPr>
              <a:xfrm>
                <a:off x="4566080" y="2496733"/>
                <a:ext cx="2926079" cy="292607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CE440F-88A1-22A7-EA96-4286B7E70F45}"/>
                  </a:ext>
                </a:extLst>
              </p:cNvPr>
              <p:cNvSpPr/>
              <p:nvPr/>
            </p:nvSpPr>
            <p:spPr>
              <a:xfrm>
                <a:off x="4978830" y="2909483"/>
                <a:ext cx="2103120" cy="2103119"/>
              </a:xfrm>
              <a:prstGeom prst="ellipse">
                <a:avLst/>
              </a:prstGeom>
              <a:solidFill>
                <a:schemeClr val="accent4"/>
              </a:solidFill>
              <a:ln>
                <a:solidFill>
                  <a:schemeClr val="accent4"/>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93B2A7-36D9-B63A-203B-EADCC09C7706}"/>
                  </a:ext>
                </a:extLst>
              </p:cNvPr>
              <p:cNvSpPr/>
              <p:nvPr/>
            </p:nvSpPr>
            <p:spPr>
              <a:xfrm>
                <a:off x="5385230" y="3322233"/>
                <a:ext cx="1280159" cy="1280159"/>
              </a:xfrm>
              <a:prstGeom prst="ellipse">
                <a:avLst/>
              </a:prstGeom>
              <a:solidFill>
                <a:schemeClr val="tx2">
                  <a:lumMod val="75000"/>
                </a:schemeClr>
              </a:solidFill>
              <a:ln>
                <a:solidFill>
                  <a:schemeClr val="tx2">
                    <a:lumMod val="75000"/>
                  </a:schemeClr>
                </a:solidFill>
              </a:ln>
              <a:effectLst>
                <a:outerShdw blurRad="88900" sx="103000" sy="103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C2C53B-7C70-5A73-53D4-5B7F8D46104A}"/>
                  </a:ext>
                </a:extLst>
              </p:cNvPr>
              <p:cNvSpPr/>
              <p:nvPr/>
            </p:nvSpPr>
            <p:spPr>
              <a:xfrm>
                <a:off x="5797980" y="3734983"/>
                <a:ext cx="454659" cy="454659"/>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F445DFE-0F06-4FA5-5817-DB2F645E7FD8}"/>
                </a:ext>
              </a:extLst>
            </p:cNvPr>
            <p:cNvGrpSpPr/>
            <p:nvPr/>
          </p:nvGrpSpPr>
          <p:grpSpPr>
            <a:xfrm rot="20817285">
              <a:off x="2334221" y="3278160"/>
              <a:ext cx="2754242" cy="451050"/>
              <a:chOff x="8902567" y="2293512"/>
              <a:chExt cx="2464185" cy="451050"/>
            </a:xfrm>
          </p:grpSpPr>
          <p:grpSp>
            <p:nvGrpSpPr>
              <p:cNvPr id="8" name="Group 7">
                <a:extLst>
                  <a:ext uri="{FF2B5EF4-FFF2-40B4-BE49-F238E27FC236}">
                    <a16:creationId xmlns:a16="http://schemas.microsoft.com/office/drawing/2014/main" id="{2262A141-F2EF-F734-0408-0E2C79B8A1F0}"/>
                  </a:ext>
                </a:extLst>
              </p:cNvPr>
              <p:cNvGrpSpPr/>
              <p:nvPr/>
            </p:nvGrpSpPr>
            <p:grpSpPr>
              <a:xfrm>
                <a:off x="8902567" y="2293512"/>
                <a:ext cx="2464185" cy="224641"/>
                <a:chOff x="8902567" y="2293512"/>
                <a:chExt cx="2464185" cy="224641"/>
              </a:xfrm>
            </p:grpSpPr>
            <p:grpSp>
              <p:nvGrpSpPr>
                <p:cNvPr id="14" name="Group 13">
                  <a:extLst>
                    <a:ext uri="{FF2B5EF4-FFF2-40B4-BE49-F238E27FC236}">
                      <a16:creationId xmlns:a16="http://schemas.microsoft.com/office/drawing/2014/main" id="{6F2D7B19-328B-FA30-E25D-9F6EEF37C9A2}"/>
                    </a:ext>
                  </a:extLst>
                </p:cNvPr>
                <p:cNvGrpSpPr/>
                <p:nvPr/>
              </p:nvGrpSpPr>
              <p:grpSpPr>
                <a:xfrm>
                  <a:off x="8902567" y="2444177"/>
                  <a:ext cx="2250944" cy="73976"/>
                  <a:chOff x="8902567" y="2444177"/>
                  <a:chExt cx="2250944" cy="73976"/>
                </a:xfrm>
              </p:grpSpPr>
              <p:sp>
                <p:nvSpPr>
                  <p:cNvPr id="16" name="Rectangle 15">
                    <a:extLst>
                      <a:ext uri="{FF2B5EF4-FFF2-40B4-BE49-F238E27FC236}">
                        <a16:creationId xmlns:a16="http://schemas.microsoft.com/office/drawing/2014/main" id="{C16392C8-C3EE-D028-F7F9-2C92363AF271}"/>
                      </a:ext>
                    </a:extLst>
                  </p:cNvPr>
                  <p:cNvSpPr/>
                  <p:nvPr/>
                </p:nvSpPr>
                <p:spPr>
                  <a:xfrm>
                    <a:off x="9014492" y="2445001"/>
                    <a:ext cx="2139019" cy="73152"/>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8348915-9429-309C-0CE4-6FB46A6EE8C8}"/>
                      </a:ext>
                    </a:extLst>
                  </p:cNvPr>
                  <p:cNvSpPr/>
                  <p:nvPr/>
                </p:nvSpPr>
                <p:spPr>
                  <a:xfrm flipH="1">
                    <a:off x="8902567" y="2444177"/>
                    <a:ext cx="111925" cy="73152"/>
                  </a:xfrm>
                  <a:prstGeom prst="rtTriangl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arallelogram 18">
                  <a:extLst>
                    <a:ext uri="{FF2B5EF4-FFF2-40B4-BE49-F238E27FC236}">
                      <a16:creationId xmlns:a16="http://schemas.microsoft.com/office/drawing/2014/main" id="{B99B0BE3-14E2-84D2-361A-9ACFDE89E5BF}"/>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1084C94-DED5-75EE-DDFF-83ED62BCD319}"/>
                  </a:ext>
                </a:extLst>
              </p:cNvPr>
              <p:cNvGrpSpPr/>
              <p:nvPr/>
            </p:nvGrpSpPr>
            <p:grpSpPr>
              <a:xfrm flipV="1">
                <a:off x="8902567" y="2520745"/>
                <a:ext cx="2464185" cy="223817"/>
                <a:chOff x="8902567" y="2293512"/>
                <a:chExt cx="2464185" cy="223817"/>
              </a:xfrm>
            </p:grpSpPr>
            <p:grpSp>
              <p:nvGrpSpPr>
                <p:cNvPr id="10" name="Group 9">
                  <a:extLst>
                    <a:ext uri="{FF2B5EF4-FFF2-40B4-BE49-F238E27FC236}">
                      <a16:creationId xmlns:a16="http://schemas.microsoft.com/office/drawing/2014/main" id="{BAC50B01-367F-F8F4-5B8C-AA8A874994EC}"/>
                    </a:ext>
                  </a:extLst>
                </p:cNvPr>
                <p:cNvGrpSpPr/>
                <p:nvPr/>
              </p:nvGrpSpPr>
              <p:grpSpPr>
                <a:xfrm>
                  <a:off x="8902567" y="2443039"/>
                  <a:ext cx="2250944" cy="74290"/>
                  <a:chOff x="8902567" y="2443039"/>
                  <a:chExt cx="2250944" cy="74290"/>
                </a:xfrm>
              </p:grpSpPr>
              <p:sp>
                <p:nvSpPr>
                  <p:cNvPr id="12" name="Rectangle 11">
                    <a:extLst>
                      <a:ext uri="{FF2B5EF4-FFF2-40B4-BE49-F238E27FC236}">
                        <a16:creationId xmlns:a16="http://schemas.microsoft.com/office/drawing/2014/main" id="{060929CD-C9C5-54EF-1115-0B5BBB3424A5}"/>
                      </a:ext>
                    </a:extLst>
                  </p:cNvPr>
                  <p:cNvSpPr/>
                  <p:nvPr/>
                </p:nvSpPr>
                <p:spPr>
                  <a:xfrm>
                    <a:off x="9014492" y="2443039"/>
                    <a:ext cx="2139019" cy="73152"/>
                  </a:xfrm>
                  <a:prstGeom prst="rect">
                    <a:avLst/>
                  </a:prstGeom>
                  <a:solidFill>
                    <a:schemeClr val="tx2">
                      <a:lumMod val="50000"/>
                    </a:schemeClr>
                  </a:solidFill>
                  <a:ln>
                    <a:solidFill>
                      <a:schemeClr val="tx2">
                        <a:lumMod val="50000"/>
                      </a:schemeClr>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F24FFA8-C742-CEF8-B45B-BF4120DB56AC}"/>
                      </a:ext>
                    </a:extLst>
                  </p:cNvPr>
                  <p:cNvSpPr/>
                  <p:nvPr/>
                </p:nvSpPr>
                <p:spPr>
                  <a:xfrm flipH="1">
                    <a:off x="8902567" y="2444177"/>
                    <a:ext cx="111925" cy="73152"/>
                  </a:xfrm>
                  <a:prstGeom prst="rtTriangle">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arallelogram 18">
                  <a:extLst>
                    <a:ext uri="{FF2B5EF4-FFF2-40B4-BE49-F238E27FC236}">
                      <a16:creationId xmlns:a16="http://schemas.microsoft.com/office/drawing/2014/main" id="{20D7FCF6-3949-955D-1D8C-96B62A96D2DD}"/>
                    </a:ext>
                  </a:extLst>
                </p:cNvPr>
                <p:cNvSpPr>
                  <a:spLocks/>
                </p:cNvSpPr>
                <p:nvPr/>
              </p:nvSpPr>
              <p:spPr>
                <a:xfrm>
                  <a:off x="10691660" y="2293512"/>
                  <a:ext cx="675092" cy="187241"/>
                </a:xfrm>
                <a:custGeom>
                  <a:avLst/>
                  <a:gdLst>
                    <a:gd name="connsiteX0" fmla="*/ 0 w 805205"/>
                    <a:gd name="connsiteY0" fmla="*/ 209376 h 209376"/>
                    <a:gd name="connsiteX1" fmla="*/ 169812 w 805205"/>
                    <a:gd name="connsiteY1" fmla="*/ 0 h 209376"/>
                    <a:gd name="connsiteX2" fmla="*/ 805205 w 805205"/>
                    <a:gd name="connsiteY2" fmla="*/ 0 h 209376"/>
                    <a:gd name="connsiteX3" fmla="*/ 635393 w 805205"/>
                    <a:gd name="connsiteY3" fmla="*/ 209376 h 209376"/>
                    <a:gd name="connsiteX4" fmla="*/ 0 w 805205"/>
                    <a:gd name="connsiteY4" fmla="*/ 209376 h 209376"/>
                    <a:gd name="connsiteX0" fmla="*/ 0 w 805205"/>
                    <a:gd name="connsiteY0" fmla="*/ 209376 h 209376"/>
                    <a:gd name="connsiteX1" fmla="*/ 89587 w 805205"/>
                    <a:gd name="connsiteY1" fmla="*/ 93970 h 209376"/>
                    <a:gd name="connsiteX2" fmla="*/ 169812 w 805205"/>
                    <a:gd name="connsiteY2" fmla="*/ 0 h 209376"/>
                    <a:gd name="connsiteX3" fmla="*/ 805205 w 805205"/>
                    <a:gd name="connsiteY3" fmla="*/ 0 h 209376"/>
                    <a:gd name="connsiteX4" fmla="*/ 635393 w 805205"/>
                    <a:gd name="connsiteY4" fmla="*/ 209376 h 209376"/>
                    <a:gd name="connsiteX5" fmla="*/ 0 w 805205"/>
                    <a:gd name="connsiteY5" fmla="*/ 209376 h 209376"/>
                    <a:gd name="connsiteX0" fmla="*/ 0 w 805205"/>
                    <a:gd name="connsiteY0" fmla="*/ 212990 h 212990"/>
                    <a:gd name="connsiteX1" fmla="*/ 89587 w 805205"/>
                    <a:gd name="connsiteY1" fmla="*/ 97584 h 212990"/>
                    <a:gd name="connsiteX2" fmla="*/ 169812 w 805205"/>
                    <a:gd name="connsiteY2" fmla="*/ 3614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7677 h 217677"/>
                    <a:gd name="connsiteX1" fmla="*/ 89587 w 805205"/>
                    <a:gd name="connsiteY1" fmla="*/ 102271 h 217677"/>
                    <a:gd name="connsiteX2" fmla="*/ 169812 w 805205"/>
                    <a:gd name="connsiteY2" fmla="*/ 8301 h 217677"/>
                    <a:gd name="connsiteX3" fmla="*/ 393182 w 805205"/>
                    <a:gd name="connsiteY3" fmla="*/ 4687 h 217677"/>
                    <a:gd name="connsiteX4" fmla="*/ 805205 w 805205"/>
                    <a:gd name="connsiteY4" fmla="*/ 8301 h 217677"/>
                    <a:gd name="connsiteX5" fmla="*/ 635393 w 805205"/>
                    <a:gd name="connsiteY5" fmla="*/ 217677 h 217677"/>
                    <a:gd name="connsiteX6" fmla="*/ 0 w 805205"/>
                    <a:gd name="connsiteY6" fmla="*/ 217677 h 217677"/>
                    <a:gd name="connsiteX0" fmla="*/ 0 w 805205"/>
                    <a:gd name="connsiteY0" fmla="*/ 212990 h 212990"/>
                    <a:gd name="connsiteX1" fmla="*/ 89587 w 805205"/>
                    <a:gd name="connsiteY1" fmla="*/ 97584 h 212990"/>
                    <a:gd name="connsiteX2" fmla="*/ 209569 w 805205"/>
                    <a:gd name="connsiteY2" fmla="*/ 36142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213183 w 805205"/>
                    <a:gd name="connsiteY2" fmla="*/ 50599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 name="connsiteX0" fmla="*/ 0 w 805205"/>
                    <a:gd name="connsiteY0" fmla="*/ 212990 h 212990"/>
                    <a:gd name="connsiteX1" fmla="*/ 89587 w 805205"/>
                    <a:gd name="connsiteY1" fmla="*/ 97584 h 212990"/>
                    <a:gd name="connsiteX2" fmla="*/ 195112 w 805205"/>
                    <a:gd name="connsiteY2" fmla="*/ 32527 h 212990"/>
                    <a:gd name="connsiteX3" fmla="*/ 393182 w 805205"/>
                    <a:gd name="connsiteY3" fmla="*/ 0 h 212990"/>
                    <a:gd name="connsiteX4" fmla="*/ 805205 w 805205"/>
                    <a:gd name="connsiteY4" fmla="*/ 3614 h 212990"/>
                    <a:gd name="connsiteX5" fmla="*/ 635393 w 805205"/>
                    <a:gd name="connsiteY5" fmla="*/ 212990 h 212990"/>
                    <a:gd name="connsiteX6" fmla="*/ 0 w 805205"/>
                    <a:gd name="connsiteY6" fmla="*/ 212990 h 2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05" h="212990">
                      <a:moveTo>
                        <a:pt x="0" y="212990"/>
                      </a:moveTo>
                      <a:lnTo>
                        <a:pt x="89587" y="97584"/>
                      </a:lnTo>
                      <a:cubicBezTo>
                        <a:pt x="117889" y="62688"/>
                        <a:pt x="144513" y="48791"/>
                        <a:pt x="195112" y="32527"/>
                      </a:cubicBezTo>
                      <a:cubicBezTo>
                        <a:pt x="245711" y="16263"/>
                        <a:pt x="287283" y="0"/>
                        <a:pt x="393182" y="0"/>
                      </a:cubicBezTo>
                      <a:lnTo>
                        <a:pt x="805205" y="3614"/>
                      </a:lnTo>
                      <a:lnTo>
                        <a:pt x="635393" y="212990"/>
                      </a:lnTo>
                      <a:lnTo>
                        <a:pt x="0" y="212990"/>
                      </a:lnTo>
                      <a:close/>
                    </a:path>
                  </a:pathLst>
                </a:custGeom>
                <a:solidFill>
                  <a:schemeClr val="accent2"/>
                </a:solidFill>
                <a:ln>
                  <a:solidFill>
                    <a:schemeClr val="accent2"/>
                  </a:solidFill>
                </a:ln>
                <a:effectLst>
                  <a:outerShdw blurRad="88900" dist="381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 name="Text Placeholder 5">
            <a:extLst>
              <a:ext uri="{FF2B5EF4-FFF2-40B4-BE49-F238E27FC236}">
                <a16:creationId xmlns:a16="http://schemas.microsoft.com/office/drawing/2014/main" id="{18210764-F251-4873-0EED-D7A841A248D3}"/>
              </a:ext>
            </a:extLst>
          </p:cNvPr>
          <p:cNvSpPr>
            <a:spLocks noGrp="1"/>
          </p:cNvSpPr>
          <p:nvPr>
            <p:ph type="body" sz="quarter" idx="12"/>
          </p:nvPr>
        </p:nvSpPr>
        <p:spPr>
          <a:xfrm>
            <a:off x="4572000" y="1495689"/>
            <a:ext cx="71246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3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no map on botto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AD13B5-11D0-E217-8A3A-1848188A0B80}"/>
              </a:ext>
            </a:extLst>
          </p:cNvPr>
          <p:cNvSpPr/>
          <p:nvPr userDrawn="1"/>
        </p:nvSpPr>
        <p:spPr>
          <a:xfrm>
            <a:off x="0" y="6567599"/>
            <a:ext cx="2030931" cy="290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697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AC21-61BA-DE5F-E5E2-9B5A32C41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504AA60-9DB6-E098-63F4-DF57E3F4468D}"/>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379506B0-B2C2-F5A0-2F7D-B4FC80FB93EF}"/>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BBED29BD-A514-CD65-9213-98405FFB3088}"/>
              </a:ext>
            </a:extLst>
          </p:cNvPr>
          <p:cNvSpPr txBox="1"/>
          <p:nvPr userDrawn="1"/>
        </p:nvSpPr>
        <p:spPr>
          <a:xfrm>
            <a:off x="557707" y="1966134"/>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1"/>
                </a:solidFill>
                <a:effectLst/>
                <a:uLnTx/>
                <a:uFillTx/>
                <a:latin typeface="Impact" panose="020B0806030902050204" pitchFamily="34" charset="0"/>
              </a:rPr>
              <a:t>  </a:t>
            </a:r>
            <a:r>
              <a:rPr kumimoji="0" lang="en-US" sz="4400" b="1" i="0" u="none" strike="noStrike" kern="1200" cap="none" spc="0" normalizeH="0" baseline="0" noProof="0">
                <a:ln>
                  <a:noFill/>
                </a:ln>
                <a:solidFill>
                  <a:schemeClr val="accent2"/>
                </a:solidFill>
                <a:effectLst/>
                <a:uLnTx/>
                <a:uFillTx/>
                <a:latin typeface="Univers" panose="020B0503020202020204" pitchFamily="34" charset="0"/>
              </a:rPr>
              <a:t>1</a:t>
            </a:r>
          </a:p>
        </p:txBody>
      </p:sp>
      <p:sp>
        <p:nvSpPr>
          <p:cNvPr id="8" name="Freeform: Shape 7">
            <a:extLst>
              <a:ext uri="{FF2B5EF4-FFF2-40B4-BE49-F238E27FC236}">
                <a16:creationId xmlns:a16="http://schemas.microsoft.com/office/drawing/2014/main" id="{F64B72E1-C773-94A9-77B9-71579E5D0880}"/>
              </a:ext>
            </a:extLst>
          </p:cNvPr>
          <p:cNvSpPr/>
          <p:nvPr userDrawn="1"/>
        </p:nvSpPr>
        <p:spPr>
          <a:xfrm>
            <a:off x="557708" y="1473961"/>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9" name="TextBox 8">
            <a:extLst>
              <a:ext uri="{FF2B5EF4-FFF2-40B4-BE49-F238E27FC236}">
                <a16:creationId xmlns:a16="http://schemas.microsoft.com/office/drawing/2014/main" id="{4D590600-B133-FFF2-7B72-DFA0B4840F5D}"/>
              </a:ext>
            </a:extLst>
          </p:cNvPr>
          <p:cNvSpPr txBox="1"/>
          <p:nvPr userDrawn="1"/>
        </p:nvSpPr>
        <p:spPr>
          <a:xfrm>
            <a:off x="4366983" y="1966133"/>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4"/>
                </a:solidFill>
                <a:effectLst/>
                <a:uLnTx/>
                <a:uFillTx/>
                <a:latin typeface="Impact" panose="020B0806030902050204" pitchFamily="34" charset="0"/>
              </a:rPr>
              <a:t>  </a:t>
            </a:r>
            <a:r>
              <a:rPr lang="en-US" sz="4400" b="1">
                <a:solidFill>
                  <a:schemeClr val="accent4"/>
                </a:solidFill>
                <a:latin typeface="Univers" panose="020B0503020202020204" pitchFamily="34" charset="0"/>
              </a:rPr>
              <a:t>2</a:t>
            </a:r>
            <a:endParaRPr kumimoji="0" lang="en-US" sz="4400" b="1" i="0" u="none" strike="noStrike" kern="1200" cap="none" spc="0" normalizeH="0" baseline="0" noProof="0">
              <a:ln>
                <a:noFill/>
              </a:ln>
              <a:solidFill>
                <a:schemeClr val="accent4"/>
              </a:solidFill>
              <a:effectLst/>
              <a:uLnTx/>
              <a:uFillTx/>
              <a:latin typeface="Univers" panose="020B0503020202020204" pitchFamily="34" charset="0"/>
            </a:endParaRPr>
          </a:p>
        </p:txBody>
      </p:sp>
      <p:sp>
        <p:nvSpPr>
          <p:cNvPr id="10" name="Freeform: Shape 9">
            <a:extLst>
              <a:ext uri="{FF2B5EF4-FFF2-40B4-BE49-F238E27FC236}">
                <a16:creationId xmlns:a16="http://schemas.microsoft.com/office/drawing/2014/main" id="{84BB9771-7DDD-DC98-7E2F-B171E7D1B606}"/>
              </a:ext>
            </a:extLst>
          </p:cNvPr>
          <p:cNvSpPr/>
          <p:nvPr userDrawn="1"/>
        </p:nvSpPr>
        <p:spPr>
          <a:xfrm>
            <a:off x="4366984" y="1473960"/>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4">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11" name="TextBox 10">
            <a:extLst>
              <a:ext uri="{FF2B5EF4-FFF2-40B4-BE49-F238E27FC236}">
                <a16:creationId xmlns:a16="http://schemas.microsoft.com/office/drawing/2014/main" id="{7F561FC1-F118-6176-1CAD-69BEE9A3A0B1}"/>
              </a:ext>
            </a:extLst>
          </p:cNvPr>
          <p:cNvSpPr txBox="1"/>
          <p:nvPr userDrawn="1"/>
        </p:nvSpPr>
        <p:spPr>
          <a:xfrm>
            <a:off x="8176258" y="1966132"/>
            <a:ext cx="947816" cy="769441"/>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4400" b="1" i="0" u="none" strike="noStrike" kern="1200" cap="none" spc="0" normalizeH="0" baseline="0" noProof="0">
                <a:ln>
                  <a:noFill/>
                </a:ln>
                <a:solidFill>
                  <a:schemeClr val="accent5"/>
                </a:solidFill>
                <a:effectLst/>
                <a:uLnTx/>
                <a:uFillTx/>
                <a:latin typeface="Impact" panose="020B0806030902050204" pitchFamily="34" charset="0"/>
              </a:rPr>
              <a:t>  </a:t>
            </a:r>
            <a:r>
              <a:rPr lang="en-US" sz="4400" b="1">
                <a:solidFill>
                  <a:schemeClr val="accent5"/>
                </a:solidFill>
                <a:latin typeface="Univers" panose="020B0503020202020204" pitchFamily="34" charset="0"/>
              </a:rPr>
              <a:t>3</a:t>
            </a:r>
            <a:endParaRPr kumimoji="0" lang="en-US" sz="4400" b="1" i="0" u="none" strike="noStrike" kern="1200" cap="none" spc="0" normalizeH="0" baseline="0" noProof="0">
              <a:ln>
                <a:noFill/>
              </a:ln>
              <a:solidFill>
                <a:schemeClr val="accent5"/>
              </a:solidFill>
              <a:effectLst/>
              <a:uLnTx/>
              <a:uFillTx/>
              <a:latin typeface="Univers" panose="020B0503020202020204" pitchFamily="34" charset="0"/>
            </a:endParaRPr>
          </a:p>
        </p:txBody>
      </p:sp>
      <p:sp>
        <p:nvSpPr>
          <p:cNvPr id="12" name="Freeform: Shape 11">
            <a:extLst>
              <a:ext uri="{FF2B5EF4-FFF2-40B4-BE49-F238E27FC236}">
                <a16:creationId xmlns:a16="http://schemas.microsoft.com/office/drawing/2014/main" id="{14FED978-498A-3A3A-07F1-D02AF86BCF8F}"/>
              </a:ext>
            </a:extLst>
          </p:cNvPr>
          <p:cNvSpPr/>
          <p:nvPr userDrawn="1"/>
        </p:nvSpPr>
        <p:spPr>
          <a:xfrm>
            <a:off x="8176259" y="1473959"/>
            <a:ext cx="3520440" cy="4479925"/>
          </a:xfrm>
          <a:custGeom>
            <a:avLst/>
            <a:gdLst>
              <a:gd name="connsiteX0" fmla="*/ 586752 w 3520440"/>
              <a:gd name="connsiteY0" fmla="*/ 0 h 4479925"/>
              <a:gd name="connsiteX1" fmla="*/ 2933688 w 3520440"/>
              <a:gd name="connsiteY1" fmla="*/ 0 h 4479925"/>
              <a:gd name="connsiteX2" fmla="*/ 3520440 w 3520440"/>
              <a:gd name="connsiteY2" fmla="*/ 586752 h 4479925"/>
              <a:gd name="connsiteX3" fmla="*/ 3520440 w 3520440"/>
              <a:gd name="connsiteY3" fmla="*/ 3893173 h 4479925"/>
              <a:gd name="connsiteX4" fmla="*/ 2933688 w 3520440"/>
              <a:gd name="connsiteY4" fmla="*/ 4479925 h 4479925"/>
              <a:gd name="connsiteX5" fmla="*/ 586752 w 3520440"/>
              <a:gd name="connsiteY5" fmla="*/ 4479925 h 4479925"/>
              <a:gd name="connsiteX6" fmla="*/ 0 w 3520440"/>
              <a:gd name="connsiteY6" fmla="*/ 3893173 h 4479925"/>
              <a:gd name="connsiteX7" fmla="*/ 0 w 3520440"/>
              <a:gd name="connsiteY7" fmla="*/ 1244169 h 4479925"/>
              <a:gd name="connsiteX8" fmla="*/ 603250 w 3520440"/>
              <a:gd name="connsiteY8" fmla="*/ 1244169 h 4479925"/>
              <a:gd name="connsiteX9" fmla="*/ 987971 w 3520440"/>
              <a:gd name="connsiteY9" fmla="*/ 859448 h 4479925"/>
              <a:gd name="connsiteX10" fmla="*/ 987972 w 3520440"/>
              <a:gd name="connsiteY10" fmla="*/ 859448 h 4479925"/>
              <a:gd name="connsiteX11" fmla="*/ 603251 w 3520440"/>
              <a:gd name="connsiteY11" fmla="*/ 474727 h 4479925"/>
              <a:gd name="connsiteX12" fmla="*/ 11293 w 3520440"/>
              <a:gd name="connsiteY12" fmla="*/ 474727 h 4479925"/>
              <a:gd name="connsiteX13" fmla="*/ 11921 w 3520440"/>
              <a:gd name="connsiteY13" fmla="*/ 468501 h 4479925"/>
              <a:gd name="connsiteX14" fmla="*/ 586752 w 3520440"/>
              <a:gd name="connsiteY14" fmla="*/ 0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0440" h="4479925">
                <a:moveTo>
                  <a:pt x="586752" y="0"/>
                </a:moveTo>
                <a:lnTo>
                  <a:pt x="2933688" y="0"/>
                </a:lnTo>
                <a:cubicBezTo>
                  <a:pt x="3257742" y="0"/>
                  <a:pt x="3520440" y="262698"/>
                  <a:pt x="3520440" y="586752"/>
                </a:cubicBezTo>
                <a:lnTo>
                  <a:pt x="3520440" y="3893173"/>
                </a:lnTo>
                <a:cubicBezTo>
                  <a:pt x="3520440" y="4217227"/>
                  <a:pt x="3257742" y="4479925"/>
                  <a:pt x="2933688" y="4479925"/>
                </a:cubicBezTo>
                <a:lnTo>
                  <a:pt x="586752" y="4479925"/>
                </a:lnTo>
                <a:cubicBezTo>
                  <a:pt x="262698" y="4479925"/>
                  <a:pt x="0" y="4217227"/>
                  <a:pt x="0" y="3893173"/>
                </a:cubicBezTo>
                <a:lnTo>
                  <a:pt x="0" y="1244169"/>
                </a:lnTo>
                <a:lnTo>
                  <a:pt x="603250" y="1244169"/>
                </a:lnTo>
                <a:cubicBezTo>
                  <a:pt x="815726" y="1244169"/>
                  <a:pt x="987971" y="1071924"/>
                  <a:pt x="987971" y="859448"/>
                </a:cubicBezTo>
                <a:lnTo>
                  <a:pt x="987972" y="859448"/>
                </a:lnTo>
                <a:cubicBezTo>
                  <a:pt x="987972" y="646972"/>
                  <a:pt x="815727" y="474727"/>
                  <a:pt x="603251" y="474727"/>
                </a:cubicBezTo>
                <a:lnTo>
                  <a:pt x="11293" y="474727"/>
                </a:lnTo>
                <a:lnTo>
                  <a:pt x="11921" y="468501"/>
                </a:lnTo>
                <a:cubicBezTo>
                  <a:pt x="66633" y="201128"/>
                  <a:pt x="303205" y="0"/>
                  <a:pt x="586752" y="0"/>
                </a:cubicBezTo>
                <a:close/>
              </a:path>
            </a:pathLst>
          </a:custGeom>
          <a:solidFill>
            <a:schemeClr val="bg1"/>
          </a:solidFill>
          <a:ln>
            <a:noFill/>
          </a:ln>
          <a:effectLst>
            <a:outerShdw blurRad="381000" dist="381000" dir="10800000" sx="90000" sy="90000" algn="r" rotWithShape="0">
              <a:schemeClr val="accent5">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22" name="Text Placeholder 5">
            <a:extLst>
              <a:ext uri="{FF2B5EF4-FFF2-40B4-BE49-F238E27FC236}">
                <a16:creationId xmlns:a16="http://schemas.microsoft.com/office/drawing/2014/main" id="{D9C4385B-9D98-68F9-E091-57BBA371B68A}"/>
              </a:ext>
            </a:extLst>
          </p:cNvPr>
          <p:cNvSpPr>
            <a:spLocks noGrp="1"/>
          </p:cNvSpPr>
          <p:nvPr>
            <p:ph type="body" sz="quarter" idx="13"/>
          </p:nvPr>
        </p:nvSpPr>
        <p:spPr>
          <a:xfrm>
            <a:off x="778093" y="3286843"/>
            <a:ext cx="3103028" cy="2534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
            <a:extLst>
              <a:ext uri="{FF2B5EF4-FFF2-40B4-BE49-F238E27FC236}">
                <a16:creationId xmlns:a16="http://schemas.microsoft.com/office/drawing/2014/main" id="{E07E4D97-00AE-F944-4139-59CF55543040}"/>
              </a:ext>
            </a:extLst>
          </p:cNvPr>
          <p:cNvSpPr>
            <a:spLocks noGrp="1"/>
          </p:cNvSpPr>
          <p:nvPr>
            <p:ph type="body" sz="quarter" idx="14"/>
          </p:nvPr>
        </p:nvSpPr>
        <p:spPr>
          <a:xfrm>
            <a:off x="4578952" y="3286843"/>
            <a:ext cx="3103028" cy="25348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a:extLst>
              <a:ext uri="{FF2B5EF4-FFF2-40B4-BE49-F238E27FC236}">
                <a16:creationId xmlns:a16="http://schemas.microsoft.com/office/drawing/2014/main" id="{63AE05F8-A98A-9A2E-8117-E1E3DA514FF3}"/>
              </a:ext>
            </a:extLst>
          </p:cNvPr>
          <p:cNvSpPr>
            <a:spLocks noGrp="1"/>
          </p:cNvSpPr>
          <p:nvPr>
            <p:ph type="body" sz="quarter" idx="15"/>
          </p:nvPr>
        </p:nvSpPr>
        <p:spPr>
          <a:xfrm>
            <a:off x="8384964" y="3286843"/>
            <a:ext cx="3103028" cy="253483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6">
            <a:extLst>
              <a:ext uri="{FF2B5EF4-FFF2-40B4-BE49-F238E27FC236}">
                <a16:creationId xmlns:a16="http://schemas.microsoft.com/office/drawing/2014/main" id="{A8E01055-30C6-4566-D27E-FAE20EC523C4}"/>
              </a:ext>
            </a:extLst>
          </p:cNvPr>
          <p:cNvSpPr>
            <a:spLocks noGrp="1"/>
          </p:cNvSpPr>
          <p:nvPr>
            <p:ph type="body" sz="quarter" idx="16"/>
          </p:nvPr>
        </p:nvSpPr>
        <p:spPr>
          <a:xfrm>
            <a:off x="778093" y="2809253"/>
            <a:ext cx="3103028" cy="370839"/>
          </a:xfrm>
        </p:spPr>
        <p:txBody>
          <a:bodyPr/>
          <a:lstStyle>
            <a:lvl1pPr marL="0" indent="0" algn="ctr">
              <a:buNone/>
              <a:defRPr b="1">
                <a:solidFill>
                  <a:schemeClr val="accent2"/>
                </a:solidFill>
              </a:defRPr>
            </a:lvl1pPr>
          </a:lstStyle>
          <a:p>
            <a:pPr lvl="0"/>
            <a:r>
              <a:rPr lang="en-US"/>
              <a:t>Click to edit</a:t>
            </a:r>
          </a:p>
        </p:txBody>
      </p:sp>
      <p:sp>
        <p:nvSpPr>
          <p:cNvPr id="26" name="Text Placeholder 6">
            <a:extLst>
              <a:ext uri="{FF2B5EF4-FFF2-40B4-BE49-F238E27FC236}">
                <a16:creationId xmlns:a16="http://schemas.microsoft.com/office/drawing/2014/main" id="{3D0F7F72-247A-C8FD-DFB0-44E4C69E51A4}"/>
              </a:ext>
            </a:extLst>
          </p:cNvPr>
          <p:cNvSpPr>
            <a:spLocks noGrp="1"/>
          </p:cNvSpPr>
          <p:nvPr>
            <p:ph type="body" sz="quarter" idx="17"/>
          </p:nvPr>
        </p:nvSpPr>
        <p:spPr>
          <a:xfrm>
            <a:off x="4589113" y="2809253"/>
            <a:ext cx="3103028" cy="370839"/>
          </a:xfrm>
        </p:spPr>
        <p:txBody>
          <a:bodyPr/>
          <a:lstStyle>
            <a:lvl1pPr marL="0" indent="0" algn="ctr">
              <a:buNone/>
              <a:defRPr b="1">
                <a:solidFill>
                  <a:schemeClr val="accent4"/>
                </a:solidFill>
              </a:defRPr>
            </a:lvl1pPr>
          </a:lstStyle>
          <a:p>
            <a:pPr lvl="0"/>
            <a:r>
              <a:rPr lang="en-US"/>
              <a:t>Click to edit</a:t>
            </a:r>
          </a:p>
        </p:txBody>
      </p:sp>
      <p:sp>
        <p:nvSpPr>
          <p:cNvPr id="27" name="Text Placeholder 6">
            <a:extLst>
              <a:ext uri="{FF2B5EF4-FFF2-40B4-BE49-F238E27FC236}">
                <a16:creationId xmlns:a16="http://schemas.microsoft.com/office/drawing/2014/main" id="{E08A4553-A2C0-DB16-4615-62940A9F71CF}"/>
              </a:ext>
            </a:extLst>
          </p:cNvPr>
          <p:cNvSpPr>
            <a:spLocks noGrp="1"/>
          </p:cNvSpPr>
          <p:nvPr>
            <p:ph type="body" sz="quarter" idx="18"/>
          </p:nvPr>
        </p:nvSpPr>
        <p:spPr>
          <a:xfrm>
            <a:off x="8384964" y="2809253"/>
            <a:ext cx="3103028" cy="370839"/>
          </a:xfrm>
        </p:spPr>
        <p:txBody>
          <a:bodyPr/>
          <a:lstStyle>
            <a:lvl1pPr marL="0" indent="0" algn="ctr">
              <a:buNone/>
              <a:defRPr b="1">
                <a:solidFill>
                  <a:schemeClr val="accent5"/>
                </a:solidFill>
              </a:defRPr>
            </a:lvl1pPr>
          </a:lstStyle>
          <a:p>
            <a:pPr lvl="0"/>
            <a:r>
              <a:rPr lang="en-US"/>
              <a:t>Click to edit</a:t>
            </a:r>
          </a:p>
        </p:txBody>
      </p:sp>
    </p:spTree>
    <p:extLst>
      <p:ext uri="{BB962C8B-B14F-4D97-AF65-F5344CB8AC3E}">
        <p14:creationId xmlns:p14="http://schemas.microsoft.com/office/powerpoint/2010/main" val="2233725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B331-6500-0C7E-DC5F-F517A017F46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22F31C8-4278-1CAC-0324-6D5E64DC319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DE87BE1-7625-511A-D8E5-4BC7A1072946}"/>
              </a:ext>
            </a:extLst>
          </p:cNvPr>
          <p:cNvSpPr>
            <a:spLocks noGrp="1"/>
          </p:cNvSpPr>
          <p:nvPr>
            <p:ph type="ftr" sz="quarter" idx="11"/>
          </p:nvPr>
        </p:nvSpPr>
        <p:spPr/>
        <p:txBody>
          <a:bodyPr/>
          <a:lstStyle/>
          <a:p>
            <a:endParaRPr lang="en-US"/>
          </a:p>
        </p:txBody>
      </p:sp>
      <p:grpSp>
        <p:nvGrpSpPr>
          <p:cNvPr id="22" name="Group 21">
            <a:extLst>
              <a:ext uri="{FF2B5EF4-FFF2-40B4-BE49-F238E27FC236}">
                <a16:creationId xmlns:a16="http://schemas.microsoft.com/office/drawing/2014/main" id="{1DF4E26C-5520-6974-F700-F75686EA0B44}"/>
              </a:ext>
            </a:extLst>
          </p:cNvPr>
          <p:cNvGrpSpPr/>
          <p:nvPr userDrawn="1"/>
        </p:nvGrpSpPr>
        <p:grpSpPr>
          <a:xfrm>
            <a:off x="2675453" y="1455172"/>
            <a:ext cx="6769117" cy="4584384"/>
            <a:chOff x="2675453" y="1455172"/>
            <a:chExt cx="6769117" cy="4584384"/>
          </a:xfrm>
        </p:grpSpPr>
        <p:grpSp>
          <p:nvGrpSpPr>
            <p:cNvPr id="5" name="Group 4">
              <a:extLst>
                <a:ext uri="{FF2B5EF4-FFF2-40B4-BE49-F238E27FC236}">
                  <a16:creationId xmlns:a16="http://schemas.microsoft.com/office/drawing/2014/main" id="{DFA86E12-A449-E7BE-AAF2-EDFC2A2D01AC}"/>
                </a:ext>
              </a:extLst>
            </p:cNvPr>
            <p:cNvGrpSpPr/>
            <p:nvPr userDrawn="1"/>
          </p:nvGrpSpPr>
          <p:grpSpPr>
            <a:xfrm>
              <a:off x="2675453" y="1455172"/>
              <a:ext cx="6769117" cy="4584384"/>
              <a:chOff x="2675453" y="1455172"/>
              <a:chExt cx="6769117" cy="4584384"/>
            </a:xfrm>
            <a:effectLst>
              <a:outerShdw blurRad="88900" dist="38100" dir="2700000" sx="101000" sy="101000" algn="tl" rotWithShape="0">
                <a:prstClr val="black">
                  <a:alpha val="40000"/>
                </a:prstClr>
              </a:outerShdw>
            </a:effectLst>
          </p:grpSpPr>
          <p:sp>
            <p:nvSpPr>
              <p:cNvPr id="6" name="Freeform: Shape 5">
                <a:extLst>
                  <a:ext uri="{FF2B5EF4-FFF2-40B4-BE49-F238E27FC236}">
                    <a16:creationId xmlns:a16="http://schemas.microsoft.com/office/drawing/2014/main" id="{CCE909ED-F5B7-ABBF-D48B-5E4D59B0F91E}"/>
                  </a:ext>
                </a:extLst>
              </p:cNvPr>
              <p:cNvSpPr/>
              <p:nvPr/>
            </p:nvSpPr>
            <p:spPr>
              <a:xfrm rot="5400000">
                <a:off x="2675453" y="3662116"/>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7" name="Freeform: Shape 6">
                <a:extLst>
                  <a:ext uri="{FF2B5EF4-FFF2-40B4-BE49-F238E27FC236}">
                    <a16:creationId xmlns:a16="http://schemas.microsoft.com/office/drawing/2014/main" id="{CD052912-A38B-F90D-E1AC-23157B6E6790}"/>
                  </a:ext>
                </a:extLst>
              </p:cNvPr>
              <p:cNvSpPr/>
              <p:nvPr/>
            </p:nvSpPr>
            <p:spPr>
              <a:xfrm rot="16200000">
                <a:off x="4874713" y="3659867"/>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8" name="Freeform: Shape 7">
                <a:extLst>
                  <a:ext uri="{FF2B5EF4-FFF2-40B4-BE49-F238E27FC236}">
                    <a16:creationId xmlns:a16="http://schemas.microsoft.com/office/drawing/2014/main" id="{9D16EA84-6BA9-218E-E17C-905EA413602C}"/>
                  </a:ext>
                </a:extLst>
              </p:cNvPr>
              <p:cNvSpPr/>
              <p:nvPr/>
            </p:nvSpPr>
            <p:spPr>
              <a:xfrm rot="5400000">
                <a:off x="4874939" y="1466697"/>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sp>
            <p:nvSpPr>
              <p:cNvPr id="9" name="Freeform: Shape 8">
                <a:extLst>
                  <a:ext uri="{FF2B5EF4-FFF2-40B4-BE49-F238E27FC236}">
                    <a16:creationId xmlns:a16="http://schemas.microsoft.com/office/drawing/2014/main" id="{87372E1D-0227-9D11-4934-EC78090352BC}"/>
                  </a:ext>
                </a:extLst>
              </p:cNvPr>
              <p:cNvSpPr/>
              <p:nvPr/>
            </p:nvSpPr>
            <p:spPr>
              <a:xfrm rot="16200000">
                <a:off x="7067130" y="1455172"/>
                <a:ext cx="2377440" cy="2377440"/>
              </a:xfrm>
              <a:custGeom>
                <a:avLst/>
                <a:gdLst>
                  <a:gd name="connsiteX0" fmla="*/ 1188720 w 2377440"/>
                  <a:gd name="connsiteY0" fmla="*/ 0 h 2377440"/>
                  <a:gd name="connsiteX1" fmla="*/ 1188720 w 2377440"/>
                  <a:gd name="connsiteY1" fmla="*/ 182880 h 2377440"/>
                  <a:gd name="connsiteX2" fmla="*/ 182880 w 2377440"/>
                  <a:gd name="connsiteY2" fmla="*/ 1188720 h 2377440"/>
                  <a:gd name="connsiteX3" fmla="*/ 1188720 w 2377440"/>
                  <a:gd name="connsiteY3" fmla="*/ 2194560 h 2377440"/>
                  <a:gd name="connsiteX4" fmla="*/ 2194560 w 2377440"/>
                  <a:gd name="connsiteY4" fmla="*/ 1188720 h 2377440"/>
                  <a:gd name="connsiteX5" fmla="*/ 2377440 w 2377440"/>
                  <a:gd name="connsiteY5" fmla="*/ 1188720 h 2377440"/>
                  <a:gd name="connsiteX6" fmla="*/ 1188720 w 2377440"/>
                  <a:gd name="connsiteY6" fmla="*/ 2377440 h 2377440"/>
                  <a:gd name="connsiteX7" fmla="*/ 0 w 2377440"/>
                  <a:gd name="connsiteY7" fmla="*/ 1188720 h 2377440"/>
                  <a:gd name="connsiteX8" fmla="*/ 1188720 w 2377440"/>
                  <a:gd name="connsiteY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2377440">
                    <a:moveTo>
                      <a:pt x="1188720" y="0"/>
                    </a:moveTo>
                    <a:lnTo>
                      <a:pt x="1188720" y="182880"/>
                    </a:lnTo>
                    <a:cubicBezTo>
                      <a:pt x="633210" y="182880"/>
                      <a:pt x="182880" y="633210"/>
                      <a:pt x="182880" y="1188720"/>
                    </a:cubicBezTo>
                    <a:cubicBezTo>
                      <a:pt x="182880" y="1744230"/>
                      <a:pt x="633210" y="2194560"/>
                      <a:pt x="1188720" y="2194560"/>
                    </a:cubicBezTo>
                    <a:cubicBezTo>
                      <a:pt x="1744230" y="2194560"/>
                      <a:pt x="2194560" y="1744230"/>
                      <a:pt x="2194560" y="1188720"/>
                    </a:cubicBezTo>
                    <a:lnTo>
                      <a:pt x="2377440" y="1188720"/>
                    </a:lnTo>
                    <a:cubicBezTo>
                      <a:pt x="2377440" y="1845232"/>
                      <a:pt x="1845232" y="2377440"/>
                      <a:pt x="1188720" y="2377440"/>
                    </a:cubicBezTo>
                    <a:cubicBezTo>
                      <a:pt x="532208" y="2377440"/>
                      <a:pt x="0" y="1845232"/>
                      <a:pt x="0" y="1188720"/>
                    </a:cubicBezTo>
                    <a:cubicBezTo>
                      <a:pt x="0" y="532208"/>
                      <a:pt x="532208" y="0"/>
                      <a:pt x="1188720" y="0"/>
                    </a:cubicBezTo>
                    <a:close/>
                  </a:path>
                </a:pathLst>
              </a:custGeom>
              <a:solidFill>
                <a:schemeClr val="tx1">
                  <a:lumMod val="75000"/>
                  <a:lumOff val="2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tIns="109728" rtlCol="0" anchor="t">
                <a:noAutofit/>
              </a:bodyPr>
              <a:lstStyle/>
              <a:p>
                <a:pPr algn="ctr"/>
                <a:endParaRPr lang="en-US" b="1">
                  <a:solidFill>
                    <a:schemeClr val="accent4"/>
                  </a:solidFill>
                  <a:latin typeface="Univers" panose="020B0503020202020204" pitchFamily="34" charset="0"/>
                </a:endParaRPr>
              </a:p>
            </p:txBody>
          </p:sp>
        </p:grpSp>
        <p:sp>
          <p:nvSpPr>
            <p:cNvPr id="10" name="Graphic 23" descr="Single gear with solid fill">
              <a:extLst>
                <a:ext uri="{FF2B5EF4-FFF2-40B4-BE49-F238E27FC236}">
                  <a16:creationId xmlns:a16="http://schemas.microsoft.com/office/drawing/2014/main" id="{4163B316-9B1C-6CE8-4F53-5289C2B1501C}"/>
                </a:ext>
              </a:extLst>
            </p:cNvPr>
            <p:cNvSpPr/>
            <p:nvPr userDrawn="1"/>
          </p:nvSpPr>
          <p:spPr>
            <a:xfrm>
              <a:off x="3119401" y="4108444"/>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1" name="Graphic 23" descr="Single gear with solid fill">
              <a:extLst>
                <a:ext uri="{FF2B5EF4-FFF2-40B4-BE49-F238E27FC236}">
                  <a16:creationId xmlns:a16="http://schemas.microsoft.com/office/drawing/2014/main" id="{B7BDA5C1-6AB0-3B2A-CA6D-79544B0D4D4E}"/>
                </a:ext>
              </a:extLst>
            </p:cNvPr>
            <p:cNvSpPr/>
            <p:nvPr userDrawn="1"/>
          </p:nvSpPr>
          <p:spPr>
            <a:xfrm>
              <a:off x="5314253" y="411011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162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2" name="Graphic 23" descr="Single gear with solid fill">
              <a:extLst>
                <a:ext uri="{FF2B5EF4-FFF2-40B4-BE49-F238E27FC236}">
                  <a16:creationId xmlns:a16="http://schemas.microsoft.com/office/drawing/2014/main" id="{BD0F0C76-E96D-431B-09F8-1188D9A325A6}"/>
                </a:ext>
              </a:extLst>
            </p:cNvPr>
            <p:cNvSpPr/>
            <p:nvPr userDrawn="1"/>
          </p:nvSpPr>
          <p:spPr>
            <a:xfrm>
              <a:off x="5315431" y="185435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108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sp>
          <p:nvSpPr>
            <p:cNvPr id="13" name="Graphic 23" descr="Single gear with solid fill">
              <a:extLst>
                <a:ext uri="{FF2B5EF4-FFF2-40B4-BE49-F238E27FC236}">
                  <a16:creationId xmlns:a16="http://schemas.microsoft.com/office/drawing/2014/main" id="{E4820EFD-1C83-2E9A-31B1-23D3C54D7F93}"/>
                </a:ext>
              </a:extLst>
            </p:cNvPr>
            <p:cNvSpPr/>
            <p:nvPr userDrawn="1"/>
          </p:nvSpPr>
          <p:spPr>
            <a:xfrm>
              <a:off x="7510284" y="1854353"/>
              <a:ext cx="1491900" cy="1489710"/>
            </a:xfrm>
            <a:custGeom>
              <a:avLst/>
              <a:gdLst>
                <a:gd name="connsiteX0" fmla="*/ 744855 w 1491900"/>
                <a:gd name="connsiteY0" fmla="*/ 1007745 h 1489710"/>
                <a:gd name="connsiteX1" fmla="*/ 481965 w 1491900"/>
                <a:gd name="connsiteY1" fmla="*/ 744855 h 1489710"/>
                <a:gd name="connsiteX2" fmla="*/ 744855 w 1491900"/>
                <a:gd name="connsiteY2" fmla="*/ 481965 h 1489710"/>
                <a:gd name="connsiteX3" fmla="*/ 1007745 w 1491900"/>
                <a:gd name="connsiteY3" fmla="*/ 744855 h 1489710"/>
                <a:gd name="connsiteX4" fmla="*/ 744855 w 1491900"/>
                <a:gd name="connsiteY4" fmla="*/ 1007745 h 1489710"/>
                <a:gd name="connsiteX5" fmla="*/ 1336358 w 1491900"/>
                <a:gd name="connsiteY5" fmla="*/ 580549 h 1489710"/>
                <a:gd name="connsiteX6" fmla="*/ 1279398 w 1491900"/>
                <a:gd name="connsiteY6" fmla="*/ 444722 h 1489710"/>
                <a:gd name="connsiteX7" fmla="*/ 1334167 w 1491900"/>
                <a:gd name="connsiteY7" fmla="*/ 280416 h 1489710"/>
                <a:gd name="connsiteX8" fmla="*/ 1209294 w 1491900"/>
                <a:gd name="connsiteY8" fmla="*/ 155543 h 1489710"/>
                <a:gd name="connsiteX9" fmla="*/ 1044988 w 1491900"/>
                <a:gd name="connsiteY9" fmla="*/ 210312 h 1489710"/>
                <a:gd name="connsiteX10" fmla="*/ 906971 w 1491900"/>
                <a:gd name="connsiteY10" fmla="*/ 153353 h 1489710"/>
                <a:gd name="connsiteX11" fmla="*/ 832485 w 1491900"/>
                <a:gd name="connsiteY11" fmla="*/ 0 h 1489710"/>
                <a:gd name="connsiteX12" fmla="*/ 657225 w 1491900"/>
                <a:gd name="connsiteY12" fmla="*/ 0 h 1489710"/>
                <a:gd name="connsiteX13" fmla="*/ 580549 w 1491900"/>
                <a:gd name="connsiteY13" fmla="*/ 153353 h 1489710"/>
                <a:gd name="connsiteX14" fmla="*/ 444722 w 1491900"/>
                <a:gd name="connsiteY14" fmla="*/ 210312 h 1489710"/>
                <a:gd name="connsiteX15" fmla="*/ 280416 w 1491900"/>
                <a:gd name="connsiteY15" fmla="*/ 155543 h 1489710"/>
                <a:gd name="connsiteX16" fmla="*/ 155543 w 1491900"/>
                <a:gd name="connsiteY16" fmla="*/ 280416 h 1489710"/>
                <a:gd name="connsiteX17" fmla="*/ 210312 w 1491900"/>
                <a:gd name="connsiteY17" fmla="*/ 444722 h 1489710"/>
                <a:gd name="connsiteX18" fmla="*/ 153353 w 1491900"/>
                <a:gd name="connsiteY18" fmla="*/ 582739 h 1489710"/>
                <a:gd name="connsiteX19" fmla="*/ 0 w 1491900"/>
                <a:gd name="connsiteY19" fmla="*/ 657225 h 1489710"/>
                <a:gd name="connsiteX20" fmla="*/ 0 w 1491900"/>
                <a:gd name="connsiteY20" fmla="*/ 832485 h 1489710"/>
                <a:gd name="connsiteX21" fmla="*/ 153353 w 1491900"/>
                <a:gd name="connsiteY21" fmla="*/ 909161 h 1489710"/>
                <a:gd name="connsiteX22" fmla="*/ 210312 w 1491900"/>
                <a:gd name="connsiteY22" fmla="*/ 1044988 h 1489710"/>
                <a:gd name="connsiteX23" fmla="*/ 155543 w 1491900"/>
                <a:gd name="connsiteY23" fmla="*/ 1209294 h 1489710"/>
                <a:gd name="connsiteX24" fmla="*/ 280416 w 1491900"/>
                <a:gd name="connsiteY24" fmla="*/ 1334167 h 1489710"/>
                <a:gd name="connsiteX25" fmla="*/ 444722 w 1491900"/>
                <a:gd name="connsiteY25" fmla="*/ 1279398 h 1489710"/>
                <a:gd name="connsiteX26" fmla="*/ 582739 w 1491900"/>
                <a:gd name="connsiteY26" fmla="*/ 1336358 h 1489710"/>
                <a:gd name="connsiteX27" fmla="*/ 659416 w 1491900"/>
                <a:gd name="connsiteY27" fmla="*/ 1489710 h 1489710"/>
                <a:gd name="connsiteX28" fmla="*/ 834676 w 1491900"/>
                <a:gd name="connsiteY28" fmla="*/ 1489710 h 1489710"/>
                <a:gd name="connsiteX29" fmla="*/ 911352 w 1491900"/>
                <a:gd name="connsiteY29" fmla="*/ 1336358 h 1489710"/>
                <a:gd name="connsiteX30" fmla="*/ 1047179 w 1491900"/>
                <a:gd name="connsiteY30" fmla="*/ 1279398 h 1489710"/>
                <a:gd name="connsiteX31" fmla="*/ 1211485 w 1491900"/>
                <a:gd name="connsiteY31" fmla="*/ 1334167 h 1489710"/>
                <a:gd name="connsiteX32" fmla="*/ 1336358 w 1491900"/>
                <a:gd name="connsiteY32" fmla="*/ 1209294 h 1489710"/>
                <a:gd name="connsiteX33" fmla="*/ 1281589 w 1491900"/>
                <a:gd name="connsiteY33" fmla="*/ 1044988 h 1489710"/>
                <a:gd name="connsiteX34" fmla="*/ 1338548 w 1491900"/>
                <a:gd name="connsiteY34" fmla="*/ 906971 h 1489710"/>
                <a:gd name="connsiteX35" fmla="*/ 1491901 w 1491900"/>
                <a:gd name="connsiteY35" fmla="*/ 830294 h 1489710"/>
                <a:gd name="connsiteX36" fmla="*/ 1491901 w 1491900"/>
                <a:gd name="connsiteY36" fmla="*/ 655034 h 1489710"/>
                <a:gd name="connsiteX37" fmla="*/ 1336358 w 1491900"/>
                <a:gd name="connsiteY37" fmla="*/ 580549 h 148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1900" h="1489710">
                  <a:moveTo>
                    <a:pt x="744855" y="1007745"/>
                  </a:moveTo>
                  <a:cubicBezTo>
                    <a:pt x="600266" y="1007745"/>
                    <a:pt x="481965" y="889444"/>
                    <a:pt x="481965" y="744855"/>
                  </a:cubicBezTo>
                  <a:cubicBezTo>
                    <a:pt x="481965" y="600266"/>
                    <a:pt x="600266" y="481965"/>
                    <a:pt x="744855" y="481965"/>
                  </a:cubicBezTo>
                  <a:cubicBezTo>
                    <a:pt x="889444" y="481965"/>
                    <a:pt x="1007745" y="600266"/>
                    <a:pt x="1007745" y="744855"/>
                  </a:cubicBezTo>
                  <a:cubicBezTo>
                    <a:pt x="1007745" y="889444"/>
                    <a:pt x="889444" y="1007745"/>
                    <a:pt x="744855" y="1007745"/>
                  </a:cubicBezTo>
                  <a:close/>
                  <a:moveTo>
                    <a:pt x="1336358" y="580549"/>
                  </a:moveTo>
                  <a:cubicBezTo>
                    <a:pt x="1323213" y="532352"/>
                    <a:pt x="1303496" y="486347"/>
                    <a:pt x="1279398" y="444722"/>
                  </a:cubicBezTo>
                  <a:lnTo>
                    <a:pt x="1334167" y="280416"/>
                  </a:lnTo>
                  <a:lnTo>
                    <a:pt x="1209294" y="155543"/>
                  </a:lnTo>
                  <a:lnTo>
                    <a:pt x="1044988" y="210312"/>
                  </a:lnTo>
                  <a:cubicBezTo>
                    <a:pt x="1001173" y="186214"/>
                    <a:pt x="955167" y="166497"/>
                    <a:pt x="906971" y="153353"/>
                  </a:cubicBezTo>
                  <a:lnTo>
                    <a:pt x="832485" y="0"/>
                  </a:lnTo>
                  <a:lnTo>
                    <a:pt x="657225" y="0"/>
                  </a:lnTo>
                  <a:lnTo>
                    <a:pt x="580549" y="153353"/>
                  </a:lnTo>
                  <a:cubicBezTo>
                    <a:pt x="532352" y="166497"/>
                    <a:pt x="486347" y="186214"/>
                    <a:pt x="444722" y="210312"/>
                  </a:cubicBezTo>
                  <a:lnTo>
                    <a:pt x="280416" y="155543"/>
                  </a:lnTo>
                  <a:lnTo>
                    <a:pt x="155543" y="280416"/>
                  </a:lnTo>
                  <a:lnTo>
                    <a:pt x="210312" y="444722"/>
                  </a:lnTo>
                  <a:cubicBezTo>
                    <a:pt x="186214" y="488537"/>
                    <a:pt x="166497" y="534543"/>
                    <a:pt x="153353" y="582739"/>
                  </a:cubicBezTo>
                  <a:lnTo>
                    <a:pt x="0" y="657225"/>
                  </a:lnTo>
                  <a:lnTo>
                    <a:pt x="0" y="832485"/>
                  </a:lnTo>
                  <a:lnTo>
                    <a:pt x="153353" y="909161"/>
                  </a:lnTo>
                  <a:cubicBezTo>
                    <a:pt x="166497" y="957358"/>
                    <a:pt x="186214" y="1003364"/>
                    <a:pt x="210312" y="1044988"/>
                  </a:cubicBezTo>
                  <a:lnTo>
                    <a:pt x="155543" y="1209294"/>
                  </a:lnTo>
                  <a:lnTo>
                    <a:pt x="280416" y="1334167"/>
                  </a:lnTo>
                  <a:lnTo>
                    <a:pt x="444722" y="1279398"/>
                  </a:lnTo>
                  <a:cubicBezTo>
                    <a:pt x="488537" y="1303496"/>
                    <a:pt x="534543" y="1323213"/>
                    <a:pt x="582739" y="1336358"/>
                  </a:cubicBezTo>
                  <a:lnTo>
                    <a:pt x="659416" y="1489710"/>
                  </a:lnTo>
                  <a:lnTo>
                    <a:pt x="834676" y="1489710"/>
                  </a:lnTo>
                  <a:lnTo>
                    <a:pt x="911352" y="1336358"/>
                  </a:lnTo>
                  <a:cubicBezTo>
                    <a:pt x="959549" y="1323213"/>
                    <a:pt x="1005554" y="1303496"/>
                    <a:pt x="1047179" y="1279398"/>
                  </a:cubicBezTo>
                  <a:lnTo>
                    <a:pt x="1211485" y="1334167"/>
                  </a:lnTo>
                  <a:lnTo>
                    <a:pt x="1336358" y="1209294"/>
                  </a:lnTo>
                  <a:lnTo>
                    <a:pt x="1281589" y="1044988"/>
                  </a:lnTo>
                  <a:cubicBezTo>
                    <a:pt x="1305687" y="1001173"/>
                    <a:pt x="1325404" y="955167"/>
                    <a:pt x="1338548" y="906971"/>
                  </a:cubicBezTo>
                  <a:lnTo>
                    <a:pt x="1491901" y="830294"/>
                  </a:lnTo>
                  <a:lnTo>
                    <a:pt x="1491901" y="655034"/>
                  </a:lnTo>
                  <a:lnTo>
                    <a:pt x="1336358" y="580549"/>
                  </a:lnTo>
                  <a:close/>
                </a:path>
              </a:pathLst>
            </a:custGeom>
            <a:gradFill flip="none" rotWithShape="1">
              <a:gsLst>
                <a:gs pos="0">
                  <a:schemeClr val="accent4"/>
                </a:gs>
                <a:gs pos="100000">
                  <a:schemeClr val="accent2"/>
                </a:gs>
              </a:gsLst>
              <a:lin ang="5400000" scaled="1"/>
              <a:tileRect/>
            </a:gradFill>
            <a:ln w="21828" cap="flat">
              <a:noFill/>
              <a:prstDash val="solid"/>
              <a:miter/>
            </a:ln>
            <a:effectLst>
              <a:outerShdw blurRad="88900" dist="38100" dir="2700000" sx="102000" sy="102000" algn="tl" rotWithShape="0">
                <a:prstClr val="black">
                  <a:alpha val="40000"/>
                </a:prstClr>
              </a:outerShdw>
            </a:effectLst>
          </p:spPr>
          <p:txBody>
            <a:bodyPr rtlCol="0" anchor="ctr"/>
            <a:lstStyle/>
            <a:p>
              <a:endParaRPr lang="en-US"/>
            </a:p>
          </p:txBody>
        </p:sp>
      </p:grpSp>
      <p:sp>
        <p:nvSpPr>
          <p:cNvPr id="14" name="Text Placeholder 6">
            <a:extLst>
              <a:ext uri="{FF2B5EF4-FFF2-40B4-BE49-F238E27FC236}">
                <a16:creationId xmlns:a16="http://schemas.microsoft.com/office/drawing/2014/main" id="{062A7099-ECBF-D5DD-3A87-3BEA12703BBC}"/>
              </a:ext>
            </a:extLst>
          </p:cNvPr>
          <p:cNvSpPr>
            <a:spLocks noGrp="1"/>
          </p:cNvSpPr>
          <p:nvPr>
            <p:ph type="body" sz="quarter" idx="16"/>
          </p:nvPr>
        </p:nvSpPr>
        <p:spPr>
          <a:xfrm>
            <a:off x="1642959" y="1668933"/>
            <a:ext cx="3103028" cy="370839"/>
          </a:xfrm>
        </p:spPr>
        <p:txBody>
          <a:bodyPr/>
          <a:lstStyle>
            <a:lvl1pPr marL="0" indent="0" algn="ctr">
              <a:buNone/>
              <a:defRPr b="1">
                <a:solidFill>
                  <a:schemeClr val="accent2"/>
                </a:solidFill>
              </a:defRPr>
            </a:lvl1pPr>
          </a:lstStyle>
          <a:p>
            <a:pPr lvl="0"/>
            <a:r>
              <a:rPr lang="en-US"/>
              <a:t>Click to edit</a:t>
            </a:r>
          </a:p>
        </p:txBody>
      </p:sp>
      <p:sp>
        <p:nvSpPr>
          <p:cNvPr id="15" name="Text Placeholder 6">
            <a:extLst>
              <a:ext uri="{FF2B5EF4-FFF2-40B4-BE49-F238E27FC236}">
                <a16:creationId xmlns:a16="http://schemas.microsoft.com/office/drawing/2014/main" id="{8755F187-F243-8E84-AD91-20EE92DB1F72}"/>
              </a:ext>
            </a:extLst>
          </p:cNvPr>
          <p:cNvSpPr>
            <a:spLocks noGrp="1"/>
          </p:cNvSpPr>
          <p:nvPr>
            <p:ph type="body" sz="quarter" idx="17"/>
          </p:nvPr>
        </p:nvSpPr>
        <p:spPr>
          <a:xfrm>
            <a:off x="1642959" y="2075053"/>
            <a:ext cx="3103028" cy="1353947"/>
          </a:xfrm>
        </p:spPr>
        <p:txBody>
          <a:bodyPr/>
          <a:lstStyle>
            <a:lvl1pPr marL="0" indent="0" algn="r">
              <a:buNone/>
              <a:defRPr b="0">
                <a:solidFill>
                  <a:schemeClr val="tx1"/>
                </a:solidFill>
              </a:defRPr>
            </a:lvl1pPr>
          </a:lstStyle>
          <a:p>
            <a:pPr lvl="0"/>
            <a:r>
              <a:rPr lang="en-US"/>
              <a:t>Click to edit</a:t>
            </a:r>
          </a:p>
        </p:txBody>
      </p:sp>
      <p:sp>
        <p:nvSpPr>
          <p:cNvPr id="16" name="Text Placeholder 6">
            <a:extLst>
              <a:ext uri="{FF2B5EF4-FFF2-40B4-BE49-F238E27FC236}">
                <a16:creationId xmlns:a16="http://schemas.microsoft.com/office/drawing/2014/main" id="{34706A7A-2C3F-7B06-871E-CD92E1E0AB13}"/>
              </a:ext>
            </a:extLst>
          </p:cNvPr>
          <p:cNvSpPr>
            <a:spLocks noGrp="1"/>
          </p:cNvSpPr>
          <p:nvPr>
            <p:ph type="body" sz="quarter" idx="18"/>
          </p:nvPr>
        </p:nvSpPr>
        <p:spPr>
          <a:xfrm>
            <a:off x="292133" y="3829070"/>
            <a:ext cx="2251614" cy="730047"/>
          </a:xfrm>
        </p:spPr>
        <p:txBody>
          <a:bodyPr/>
          <a:lstStyle>
            <a:lvl1pPr marL="0" indent="0" algn="ctr">
              <a:buNone/>
              <a:defRPr b="1">
                <a:solidFill>
                  <a:schemeClr val="accent4"/>
                </a:solidFill>
              </a:defRPr>
            </a:lvl1pPr>
          </a:lstStyle>
          <a:p>
            <a:pPr lvl="0"/>
            <a:r>
              <a:rPr lang="en-US"/>
              <a:t>Click to edit</a:t>
            </a:r>
          </a:p>
        </p:txBody>
      </p:sp>
      <p:sp>
        <p:nvSpPr>
          <p:cNvPr id="17" name="Text Placeholder 6">
            <a:extLst>
              <a:ext uri="{FF2B5EF4-FFF2-40B4-BE49-F238E27FC236}">
                <a16:creationId xmlns:a16="http://schemas.microsoft.com/office/drawing/2014/main" id="{957BA716-AE27-DA34-B550-6BB7FC039FDD}"/>
              </a:ext>
            </a:extLst>
          </p:cNvPr>
          <p:cNvSpPr>
            <a:spLocks noGrp="1"/>
          </p:cNvSpPr>
          <p:nvPr>
            <p:ph type="body" sz="quarter" idx="19"/>
          </p:nvPr>
        </p:nvSpPr>
        <p:spPr>
          <a:xfrm>
            <a:off x="292133" y="4561367"/>
            <a:ext cx="2251614" cy="1475940"/>
          </a:xfrm>
        </p:spPr>
        <p:txBody>
          <a:bodyPr/>
          <a:lstStyle>
            <a:lvl1pPr marL="0" indent="0" algn="r">
              <a:buNone/>
              <a:defRPr b="0">
                <a:solidFill>
                  <a:schemeClr val="tx1"/>
                </a:solidFill>
              </a:defRPr>
            </a:lvl1pPr>
          </a:lstStyle>
          <a:p>
            <a:pPr lvl="0"/>
            <a:r>
              <a:rPr lang="en-US"/>
              <a:t>Click to edit</a:t>
            </a:r>
          </a:p>
        </p:txBody>
      </p:sp>
      <p:sp>
        <p:nvSpPr>
          <p:cNvPr id="18" name="Text Placeholder 6">
            <a:extLst>
              <a:ext uri="{FF2B5EF4-FFF2-40B4-BE49-F238E27FC236}">
                <a16:creationId xmlns:a16="http://schemas.microsoft.com/office/drawing/2014/main" id="{53ADC3E8-FE98-B8D2-E0FC-07E9F4A0D9D1}"/>
              </a:ext>
            </a:extLst>
          </p:cNvPr>
          <p:cNvSpPr>
            <a:spLocks noGrp="1"/>
          </p:cNvSpPr>
          <p:nvPr>
            <p:ph type="body" sz="quarter" idx="20"/>
          </p:nvPr>
        </p:nvSpPr>
        <p:spPr>
          <a:xfrm>
            <a:off x="9599166" y="1483029"/>
            <a:ext cx="2251614" cy="730047"/>
          </a:xfrm>
        </p:spPr>
        <p:txBody>
          <a:bodyPr/>
          <a:lstStyle>
            <a:lvl1pPr marL="0" indent="0" algn="ctr">
              <a:buNone/>
              <a:defRPr b="1">
                <a:solidFill>
                  <a:schemeClr val="accent4"/>
                </a:solidFill>
              </a:defRPr>
            </a:lvl1pPr>
          </a:lstStyle>
          <a:p>
            <a:pPr lvl="0"/>
            <a:r>
              <a:rPr lang="en-US"/>
              <a:t>Click to edit</a:t>
            </a:r>
          </a:p>
        </p:txBody>
      </p:sp>
      <p:sp>
        <p:nvSpPr>
          <p:cNvPr id="19" name="Text Placeholder 6">
            <a:extLst>
              <a:ext uri="{FF2B5EF4-FFF2-40B4-BE49-F238E27FC236}">
                <a16:creationId xmlns:a16="http://schemas.microsoft.com/office/drawing/2014/main" id="{DE122696-66FC-497F-3DD5-1A8B64223E7A}"/>
              </a:ext>
            </a:extLst>
          </p:cNvPr>
          <p:cNvSpPr>
            <a:spLocks noGrp="1"/>
          </p:cNvSpPr>
          <p:nvPr>
            <p:ph type="body" sz="quarter" idx="21"/>
          </p:nvPr>
        </p:nvSpPr>
        <p:spPr>
          <a:xfrm>
            <a:off x="9599166" y="2215326"/>
            <a:ext cx="2251614" cy="1475940"/>
          </a:xfrm>
        </p:spPr>
        <p:txBody>
          <a:bodyPr/>
          <a:lstStyle>
            <a:lvl1pPr marL="0" indent="0" algn="l">
              <a:buNone/>
              <a:defRPr b="0">
                <a:solidFill>
                  <a:schemeClr val="tx1"/>
                </a:solidFill>
              </a:defRPr>
            </a:lvl1pPr>
          </a:lstStyle>
          <a:p>
            <a:pPr lvl="0"/>
            <a:r>
              <a:rPr lang="en-US"/>
              <a:t>Click to edit</a:t>
            </a:r>
          </a:p>
        </p:txBody>
      </p:sp>
      <p:sp>
        <p:nvSpPr>
          <p:cNvPr id="20" name="Text Placeholder 6">
            <a:extLst>
              <a:ext uri="{FF2B5EF4-FFF2-40B4-BE49-F238E27FC236}">
                <a16:creationId xmlns:a16="http://schemas.microsoft.com/office/drawing/2014/main" id="{67F6E954-5FFD-D279-1898-7283341BF63F}"/>
              </a:ext>
            </a:extLst>
          </p:cNvPr>
          <p:cNvSpPr>
            <a:spLocks noGrp="1"/>
          </p:cNvSpPr>
          <p:nvPr>
            <p:ph type="body" sz="quarter" idx="22"/>
          </p:nvPr>
        </p:nvSpPr>
        <p:spPr>
          <a:xfrm>
            <a:off x="7418771" y="4148776"/>
            <a:ext cx="3103028" cy="370839"/>
          </a:xfrm>
        </p:spPr>
        <p:txBody>
          <a:bodyPr/>
          <a:lstStyle>
            <a:lvl1pPr marL="0" indent="0" algn="ctr">
              <a:buNone/>
              <a:defRPr b="1">
                <a:solidFill>
                  <a:schemeClr val="accent2"/>
                </a:solidFill>
              </a:defRPr>
            </a:lvl1pPr>
          </a:lstStyle>
          <a:p>
            <a:pPr lvl="0"/>
            <a:r>
              <a:rPr lang="en-US"/>
              <a:t>Click to edit</a:t>
            </a:r>
          </a:p>
        </p:txBody>
      </p:sp>
      <p:sp>
        <p:nvSpPr>
          <p:cNvPr id="21" name="Text Placeholder 6">
            <a:extLst>
              <a:ext uri="{FF2B5EF4-FFF2-40B4-BE49-F238E27FC236}">
                <a16:creationId xmlns:a16="http://schemas.microsoft.com/office/drawing/2014/main" id="{91DD8E2E-7394-A510-FE59-A0440BA135CB}"/>
              </a:ext>
            </a:extLst>
          </p:cNvPr>
          <p:cNvSpPr>
            <a:spLocks noGrp="1"/>
          </p:cNvSpPr>
          <p:nvPr>
            <p:ph type="body" sz="quarter" idx="23"/>
          </p:nvPr>
        </p:nvSpPr>
        <p:spPr>
          <a:xfrm>
            <a:off x="7418771" y="4554896"/>
            <a:ext cx="3103028" cy="1353947"/>
          </a:xfrm>
        </p:spPr>
        <p:txBody>
          <a:bodyPr/>
          <a:lstStyle>
            <a:lvl1pPr marL="0" indent="0" algn="l">
              <a:buNone/>
              <a:defRPr b="0">
                <a:solidFill>
                  <a:schemeClr val="tx1"/>
                </a:solidFill>
              </a:defRPr>
            </a:lvl1pPr>
          </a:lstStyle>
          <a:p>
            <a:pPr lvl="0"/>
            <a:r>
              <a:rPr lang="en-US"/>
              <a:t>Click to edit</a:t>
            </a:r>
          </a:p>
        </p:txBody>
      </p:sp>
    </p:spTree>
    <p:extLst>
      <p:ext uri="{BB962C8B-B14F-4D97-AF65-F5344CB8AC3E}">
        <p14:creationId xmlns:p14="http://schemas.microsoft.com/office/powerpoint/2010/main" val="227890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llou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69BF-7AFA-2454-294C-E9F18397FAB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1804C64-3941-1151-9D56-BEF140DFD60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AA51D068-F9B7-AAC7-E529-258FA4A42EF8}"/>
              </a:ext>
            </a:extLst>
          </p:cNvPr>
          <p:cNvSpPr>
            <a:spLocks noGrp="1"/>
          </p:cNvSpPr>
          <p:nvPr>
            <p:ph type="ftr" sz="quarter" idx="11"/>
          </p:nvPr>
        </p:nvSpPr>
        <p:spPr/>
        <p:txBody>
          <a:bodyPr/>
          <a:lstStyle/>
          <a:p>
            <a:endParaRPr lang="en-US"/>
          </a:p>
        </p:txBody>
      </p:sp>
      <p:grpSp>
        <p:nvGrpSpPr>
          <p:cNvPr id="5" name="Group 4">
            <a:extLst>
              <a:ext uri="{FF2B5EF4-FFF2-40B4-BE49-F238E27FC236}">
                <a16:creationId xmlns:a16="http://schemas.microsoft.com/office/drawing/2014/main" id="{20C01C42-C6D6-66AC-6434-03A477A122C2}"/>
              </a:ext>
            </a:extLst>
          </p:cNvPr>
          <p:cNvGrpSpPr>
            <a:grpSpLocks noChangeAspect="1"/>
          </p:cNvGrpSpPr>
          <p:nvPr userDrawn="1"/>
        </p:nvGrpSpPr>
        <p:grpSpPr>
          <a:xfrm>
            <a:off x="3774007" y="1495689"/>
            <a:ext cx="4643983" cy="4572000"/>
            <a:chOff x="3204836" y="205978"/>
            <a:chExt cx="6334432" cy="6236247"/>
          </a:xfrm>
          <a:effectLst>
            <a:outerShdw blurRad="127000" dist="152400" dir="2700000" algn="tl" rotWithShape="0">
              <a:prstClr val="black">
                <a:alpha val="40000"/>
              </a:prstClr>
            </a:outerShdw>
          </a:effectLst>
        </p:grpSpPr>
        <p:sp>
          <p:nvSpPr>
            <p:cNvPr id="6" name="Freeform: Shape 5">
              <a:extLst>
                <a:ext uri="{FF2B5EF4-FFF2-40B4-BE49-F238E27FC236}">
                  <a16:creationId xmlns:a16="http://schemas.microsoft.com/office/drawing/2014/main" id="{EF9143DE-F210-4DFE-1C68-0116FE0871A5}"/>
                </a:ext>
              </a:extLst>
            </p:cNvPr>
            <p:cNvSpPr/>
            <p:nvPr/>
          </p:nvSpPr>
          <p:spPr>
            <a:xfrm rot="5400000">
              <a:off x="5181601" y="220960"/>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rgbClr val="0A1220"/>
            </a:solidFill>
            <a:ln>
              <a:noFill/>
            </a:ln>
            <a:effectLst>
              <a:outerShdw blurRad="88900" dist="88900" dir="8100000" sx="102000" sy="102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2C6C7E6B-55C1-B8F0-71FF-6F3B77BA71DE}"/>
                </a:ext>
              </a:extLst>
            </p:cNvPr>
            <p:cNvSpPr/>
            <p:nvPr/>
          </p:nvSpPr>
          <p:spPr>
            <a:xfrm rot="8064857">
              <a:off x="6396151" y="890749"/>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50000"/>
              </a:schemeClr>
            </a:solidFill>
            <a:ln>
              <a:noFill/>
            </a:ln>
            <a:effectLst>
              <a:outerShdw blurRad="88900" dist="88900" dir="10800000" sx="102000" sy="102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54561D93-F749-E3DE-7941-0DAA27362C26}"/>
                </a:ext>
              </a:extLst>
            </p:cNvPr>
            <p:cNvSpPr/>
            <p:nvPr/>
          </p:nvSpPr>
          <p:spPr>
            <a:xfrm rot="10800000">
              <a:off x="6796068" y="2150238"/>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75000"/>
              </a:schemeClr>
            </a:solidFill>
            <a:ln>
              <a:noFill/>
            </a:ln>
            <a:effectLst>
              <a:outerShdw blurRad="88900" dist="88900" dir="13500000" sx="102000" sy="102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8834C1B9-214E-7DA5-A7CA-C43D06FA0976}"/>
                </a:ext>
              </a:extLst>
            </p:cNvPr>
            <p:cNvSpPr/>
            <p:nvPr/>
          </p:nvSpPr>
          <p:spPr>
            <a:xfrm rot="13545479">
              <a:off x="6079234" y="3365961"/>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solidFill>
            <a:ln>
              <a:noFill/>
            </a:ln>
            <a:effectLst>
              <a:outerShdw blurRad="88900" dist="88900" dir="16200000" sx="102000" sy="102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51F6F93-D94C-CA6F-53F9-264009E6427B}"/>
                </a:ext>
              </a:extLst>
            </p:cNvPr>
            <p:cNvSpPr/>
            <p:nvPr/>
          </p:nvSpPr>
          <p:spPr>
            <a:xfrm rot="16200000">
              <a:off x="4696959" y="3714007"/>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60000"/>
                <a:lumOff val="40000"/>
              </a:schemeClr>
            </a:solidFill>
            <a:ln>
              <a:noFill/>
            </a:ln>
            <a:effectLst>
              <a:outerShdw blurRad="88900" dist="88900" dir="18900000" sx="102000" sy="102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BEA9B21-029C-D0B3-2D0E-4D382B7D49E4}"/>
                </a:ext>
              </a:extLst>
            </p:cNvPr>
            <p:cNvSpPr/>
            <p:nvPr/>
          </p:nvSpPr>
          <p:spPr>
            <a:xfrm rot="18895326">
              <a:off x="3573402" y="3137370"/>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40000"/>
                <a:lumOff val="60000"/>
              </a:schemeClr>
            </a:solidFill>
            <a:ln>
              <a:noFill/>
            </a:ln>
            <a:effectLst>
              <a:outerShdw blurRad="88900" dist="889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236622-E43F-A95C-8DDC-B67A5E68BB58}"/>
                </a:ext>
              </a:extLst>
            </p:cNvPr>
            <p:cNvSpPr/>
            <p:nvPr/>
          </p:nvSpPr>
          <p:spPr>
            <a:xfrm>
              <a:off x="3204836" y="1731959"/>
              <a:ext cx="2743200" cy="2713236"/>
            </a:xfrm>
            <a:custGeom>
              <a:avLst/>
              <a:gdLst>
                <a:gd name="connsiteX0" fmla="*/ 457209 w 2743200"/>
                <a:gd name="connsiteY0" fmla="*/ 0 h 2713236"/>
                <a:gd name="connsiteX1" fmla="*/ 2743200 w 2743200"/>
                <a:gd name="connsiteY1" fmla="*/ 0 h 2713236"/>
                <a:gd name="connsiteX2" fmla="*/ 2743200 w 2743200"/>
                <a:gd name="connsiteY2" fmla="*/ 1004 h 2713236"/>
                <a:gd name="connsiteX3" fmla="*/ 0 w 2743200"/>
                <a:gd name="connsiteY3" fmla="*/ 2713236 h 2713236"/>
                <a:gd name="connsiteX4" fmla="*/ 0 w 2743200"/>
                <a:gd name="connsiteY4" fmla="*/ 457209 h 2713236"/>
                <a:gd name="connsiteX5" fmla="*/ 457209 w 2743200"/>
                <a:gd name="connsiteY5" fmla="*/ 0 h 27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713236">
                  <a:moveTo>
                    <a:pt x="457209" y="0"/>
                  </a:moveTo>
                  <a:lnTo>
                    <a:pt x="2743200" y="0"/>
                  </a:lnTo>
                  <a:lnTo>
                    <a:pt x="2743200" y="1004"/>
                  </a:lnTo>
                  <a:lnTo>
                    <a:pt x="0" y="2713236"/>
                  </a:lnTo>
                  <a:lnTo>
                    <a:pt x="0" y="457209"/>
                  </a:lnTo>
                  <a:cubicBezTo>
                    <a:pt x="0" y="204699"/>
                    <a:pt x="204699" y="0"/>
                    <a:pt x="457209" y="0"/>
                  </a:cubicBezTo>
                  <a:close/>
                </a:path>
              </a:pathLst>
            </a:custGeom>
            <a:solidFill>
              <a:schemeClr val="tx2">
                <a:lumMod val="20000"/>
                <a:lumOff val="80000"/>
              </a:schemeClr>
            </a:solidFill>
            <a:ln>
              <a:noFill/>
            </a:ln>
            <a:effectLst>
              <a:outerShdw blurRad="88900" dist="88900" dir="2700000" sx="102000" sy="102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C36399FD-46FE-588C-23BC-25A3B03CC2E7}"/>
              </a:ext>
            </a:extLst>
          </p:cNvPr>
          <p:cNvGrpSpPr/>
          <p:nvPr userDrawn="1"/>
        </p:nvGrpSpPr>
        <p:grpSpPr>
          <a:xfrm>
            <a:off x="3135572" y="1977775"/>
            <a:ext cx="463942" cy="3875796"/>
            <a:chOff x="2553239" y="2158151"/>
            <a:chExt cx="375575" cy="3806814"/>
          </a:xfrm>
        </p:grpSpPr>
        <p:sp>
          <p:nvSpPr>
            <p:cNvPr id="17" name="TextBox 16">
              <a:extLst>
                <a:ext uri="{FF2B5EF4-FFF2-40B4-BE49-F238E27FC236}">
                  <a16:creationId xmlns:a16="http://schemas.microsoft.com/office/drawing/2014/main" id="{F04DCE50-0598-5F55-1E9C-3726ABF84C72}"/>
                </a:ext>
              </a:extLst>
            </p:cNvPr>
            <p:cNvSpPr txBox="1"/>
            <p:nvPr/>
          </p:nvSpPr>
          <p:spPr>
            <a:xfrm>
              <a:off x="2567786" y="2158151"/>
              <a:ext cx="336770"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1</a:t>
              </a:r>
            </a:p>
          </p:txBody>
        </p:sp>
        <p:sp>
          <p:nvSpPr>
            <p:cNvPr id="18" name="TextBox 17">
              <a:extLst>
                <a:ext uri="{FF2B5EF4-FFF2-40B4-BE49-F238E27FC236}">
                  <a16:creationId xmlns:a16="http://schemas.microsoft.com/office/drawing/2014/main" id="{AC1505E0-986F-2DFC-D13A-078820F20625}"/>
                </a:ext>
              </a:extLst>
            </p:cNvPr>
            <p:cNvSpPr txBox="1"/>
            <p:nvPr/>
          </p:nvSpPr>
          <p:spPr>
            <a:xfrm>
              <a:off x="2563002" y="3683685"/>
              <a:ext cx="365812"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2</a:t>
              </a:r>
            </a:p>
          </p:txBody>
        </p:sp>
        <p:sp>
          <p:nvSpPr>
            <p:cNvPr id="19" name="TextBox 18">
              <a:extLst>
                <a:ext uri="{FF2B5EF4-FFF2-40B4-BE49-F238E27FC236}">
                  <a16:creationId xmlns:a16="http://schemas.microsoft.com/office/drawing/2014/main" id="{32ABBFD6-0356-916C-2E93-E562B0CB7BE1}"/>
                </a:ext>
              </a:extLst>
            </p:cNvPr>
            <p:cNvSpPr txBox="1"/>
            <p:nvPr/>
          </p:nvSpPr>
          <p:spPr>
            <a:xfrm>
              <a:off x="2553239" y="5209219"/>
              <a:ext cx="365812" cy="755746"/>
            </a:xfrm>
            <a:prstGeom prst="rect">
              <a:avLst/>
            </a:prstGeom>
            <a:noFill/>
            <a:effectLst>
              <a:outerShdw blurRad="177800" dist="101600" dir="2700000" algn="tl" rotWithShape="0">
                <a:prstClr val="black">
                  <a:alpha val="40000"/>
                </a:prstClr>
              </a:outerShdw>
            </a:effectLst>
          </p:spPr>
          <p:txBody>
            <a:bodyPr wrap="square" rtlCol="0">
              <a:spAutoFit/>
            </a:bodyPr>
            <a:lstStyle/>
            <a:p>
              <a:pPr algn="r"/>
              <a:r>
                <a:rPr lang="en-US" sz="4400" b="1">
                  <a:solidFill>
                    <a:schemeClr val="tx2"/>
                  </a:solidFill>
                  <a:latin typeface="Univers" panose="020B0503020202020204" pitchFamily="34" charset="0"/>
                </a:rPr>
                <a:t>3</a:t>
              </a:r>
            </a:p>
          </p:txBody>
        </p:sp>
      </p:grpSp>
      <p:grpSp>
        <p:nvGrpSpPr>
          <p:cNvPr id="20" name="Group 19">
            <a:extLst>
              <a:ext uri="{FF2B5EF4-FFF2-40B4-BE49-F238E27FC236}">
                <a16:creationId xmlns:a16="http://schemas.microsoft.com/office/drawing/2014/main" id="{BFE182B0-2A96-AFAC-3F66-11419D10C8FE}"/>
              </a:ext>
            </a:extLst>
          </p:cNvPr>
          <p:cNvGrpSpPr/>
          <p:nvPr userDrawn="1"/>
        </p:nvGrpSpPr>
        <p:grpSpPr>
          <a:xfrm>
            <a:off x="8679292" y="1144792"/>
            <a:ext cx="496593" cy="4814700"/>
            <a:chOff x="9553348" y="1144792"/>
            <a:chExt cx="361690" cy="4814700"/>
          </a:xfrm>
        </p:grpSpPr>
        <p:sp>
          <p:nvSpPr>
            <p:cNvPr id="24" name="TextBox 23">
              <a:extLst>
                <a:ext uri="{FF2B5EF4-FFF2-40B4-BE49-F238E27FC236}">
                  <a16:creationId xmlns:a16="http://schemas.microsoft.com/office/drawing/2014/main" id="{EA6D56D0-98AE-97BE-10DB-E5D0770C4C58}"/>
                </a:ext>
              </a:extLst>
            </p:cNvPr>
            <p:cNvSpPr txBox="1"/>
            <p:nvPr/>
          </p:nvSpPr>
          <p:spPr>
            <a:xfrm>
              <a:off x="9553348" y="5190051"/>
              <a:ext cx="361690"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4</a:t>
              </a:r>
            </a:p>
          </p:txBody>
        </p:sp>
        <p:sp>
          <p:nvSpPr>
            <p:cNvPr id="25" name="TextBox 24">
              <a:extLst>
                <a:ext uri="{FF2B5EF4-FFF2-40B4-BE49-F238E27FC236}">
                  <a16:creationId xmlns:a16="http://schemas.microsoft.com/office/drawing/2014/main" id="{2C801819-EBB9-5110-0B98-9B45471ED247}"/>
                </a:ext>
              </a:extLst>
            </p:cNvPr>
            <p:cNvSpPr txBox="1"/>
            <p:nvPr/>
          </p:nvSpPr>
          <p:spPr>
            <a:xfrm>
              <a:off x="9553349" y="384163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5</a:t>
              </a:r>
            </a:p>
          </p:txBody>
        </p:sp>
        <p:sp>
          <p:nvSpPr>
            <p:cNvPr id="26" name="TextBox 25">
              <a:extLst>
                <a:ext uri="{FF2B5EF4-FFF2-40B4-BE49-F238E27FC236}">
                  <a16:creationId xmlns:a16="http://schemas.microsoft.com/office/drawing/2014/main" id="{C9FD6242-282A-F3E6-664A-AADF163F5939}"/>
                </a:ext>
              </a:extLst>
            </p:cNvPr>
            <p:cNvSpPr txBox="1"/>
            <p:nvPr/>
          </p:nvSpPr>
          <p:spPr>
            <a:xfrm>
              <a:off x="9553349" y="249321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6</a:t>
              </a:r>
            </a:p>
          </p:txBody>
        </p:sp>
        <p:sp>
          <p:nvSpPr>
            <p:cNvPr id="27" name="TextBox 26">
              <a:extLst>
                <a:ext uri="{FF2B5EF4-FFF2-40B4-BE49-F238E27FC236}">
                  <a16:creationId xmlns:a16="http://schemas.microsoft.com/office/drawing/2014/main" id="{00E0DBEF-1AFD-CB6D-1FD4-2B44FA0D9CD7}"/>
                </a:ext>
              </a:extLst>
            </p:cNvPr>
            <p:cNvSpPr txBox="1"/>
            <p:nvPr/>
          </p:nvSpPr>
          <p:spPr>
            <a:xfrm>
              <a:off x="9553348" y="1144792"/>
              <a:ext cx="361689" cy="769441"/>
            </a:xfrm>
            <a:prstGeom prst="rect">
              <a:avLst/>
            </a:prstGeom>
            <a:noFill/>
            <a:effectLst>
              <a:outerShdw blurRad="177800" dist="101600" dir="2700000" algn="tl" rotWithShape="0">
                <a:prstClr val="black">
                  <a:alpha val="40000"/>
                </a:prstClr>
              </a:outerShdw>
            </a:effectLst>
          </p:spPr>
          <p:txBody>
            <a:bodyPr wrap="square" rtlCol="0">
              <a:spAutoFit/>
            </a:bodyPr>
            <a:lstStyle/>
            <a:p>
              <a:r>
                <a:rPr lang="en-US" sz="4400" b="1">
                  <a:solidFill>
                    <a:schemeClr val="tx2"/>
                  </a:solidFill>
                  <a:latin typeface="Univers" panose="020B0503020202020204" pitchFamily="34" charset="0"/>
                </a:rPr>
                <a:t>7</a:t>
              </a:r>
            </a:p>
          </p:txBody>
        </p:sp>
      </p:grpSp>
      <p:sp>
        <p:nvSpPr>
          <p:cNvPr id="29" name="Text Placeholder 6">
            <a:extLst>
              <a:ext uri="{FF2B5EF4-FFF2-40B4-BE49-F238E27FC236}">
                <a16:creationId xmlns:a16="http://schemas.microsoft.com/office/drawing/2014/main" id="{5C9BE862-48C8-56C1-BFDC-5AF9AEAF67D8}"/>
              </a:ext>
            </a:extLst>
          </p:cNvPr>
          <p:cNvSpPr>
            <a:spLocks noGrp="1"/>
          </p:cNvSpPr>
          <p:nvPr>
            <p:ph type="body" sz="quarter" idx="17"/>
          </p:nvPr>
        </p:nvSpPr>
        <p:spPr>
          <a:xfrm>
            <a:off x="387685" y="1685521"/>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0" name="Text Placeholder 6">
            <a:extLst>
              <a:ext uri="{FF2B5EF4-FFF2-40B4-BE49-F238E27FC236}">
                <a16:creationId xmlns:a16="http://schemas.microsoft.com/office/drawing/2014/main" id="{4C67A7D1-CB64-2B4F-2758-11EBF5BA452E}"/>
              </a:ext>
            </a:extLst>
          </p:cNvPr>
          <p:cNvSpPr>
            <a:spLocks noGrp="1"/>
          </p:cNvSpPr>
          <p:nvPr>
            <p:ph type="body" sz="quarter" idx="18"/>
          </p:nvPr>
        </p:nvSpPr>
        <p:spPr>
          <a:xfrm>
            <a:off x="407566" y="3242399"/>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1" name="Text Placeholder 6">
            <a:extLst>
              <a:ext uri="{FF2B5EF4-FFF2-40B4-BE49-F238E27FC236}">
                <a16:creationId xmlns:a16="http://schemas.microsoft.com/office/drawing/2014/main" id="{1144A748-0401-57EE-19F0-15CC69B4AA6E}"/>
              </a:ext>
            </a:extLst>
          </p:cNvPr>
          <p:cNvSpPr>
            <a:spLocks noGrp="1"/>
          </p:cNvSpPr>
          <p:nvPr>
            <p:ph type="body" sz="quarter" idx="19"/>
          </p:nvPr>
        </p:nvSpPr>
        <p:spPr>
          <a:xfrm>
            <a:off x="407566" y="4797932"/>
            <a:ext cx="2692909" cy="1353947"/>
          </a:xfrm>
        </p:spPr>
        <p:txBody>
          <a:bodyPr anchor="ctr" anchorCtr="0"/>
          <a:lstStyle>
            <a:lvl1pPr marL="0" indent="0" algn="r">
              <a:buNone/>
              <a:defRPr b="0">
                <a:solidFill>
                  <a:schemeClr val="tx1"/>
                </a:solidFill>
              </a:defRPr>
            </a:lvl1pPr>
          </a:lstStyle>
          <a:p>
            <a:pPr lvl="0"/>
            <a:r>
              <a:rPr lang="en-US"/>
              <a:t>Click to edit</a:t>
            </a:r>
          </a:p>
        </p:txBody>
      </p:sp>
      <p:sp>
        <p:nvSpPr>
          <p:cNvPr id="32" name="Text Placeholder 6">
            <a:extLst>
              <a:ext uri="{FF2B5EF4-FFF2-40B4-BE49-F238E27FC236}">
                <a16:creationId xmlns:a16="http://schemas.microsoft.com/office/drawing/2014/main" id="{A4421C22-340A-E1F5-84E8-CD5FD1069D59}"/>
              </a:ext>
            </a:extLst>
          </p:cNvPr>
          <p:cNvSpPr>
            <a:spLocks noGrp="1"/>
          </p:cNvSpPr>
          <p:nvPr>
            <p:ph type="body" sz="quarter" idx="20"/>
          </p:nvPr>
        </p:nvSpPr>
        <p:spPr>
          <a:xfrm>
            <a:off x="9282221" y="841628"/>
            <a:ext cx="2692909" cy="1179576"/>
          </a:xfrm>
        </p:spPr>
        <p:txBody>
          <a:bodyPr anchor="ctr" anchorCtr="0"/>
          <a:lstStyle>
            <a:lvl1pPr marL="0" indent="0" algn="l">
              <a:buNone/>
              <a:defRPr b="0">
                <a:solidFill>
                  <a:schemeClr val="tx1"/>
                </a:solidFill>
              </a:defRPr>
            </a:lvl1pPr>
          </a:lstStyle>
          <a:p>
            <a:pPr lvl="0"/>
            <a:r>
              <a:rPr lang="en-US"/>
              <a:t>Click to edit</a:t>
            </a:r>
          </a:p>
        </p:txBody>
      </p:sp>
      <p:sp>
        <p:nvSpPr>
          <p:cNvPr id="33" name="Text Placeholder 6">
            <a:extLst>
              <a:ext uri="{FF2B5EF4-FFF2-40B4-BE49-F238E27FC236}">
                <a16:creationId xmlns:a16="http://schemas.microsoft.com/office/drawing/2014/main" id="{C999FDCB-0490-71BA-4BE2-89DB75C7919B}"/>
              </a:ext>
            </a:extLst>
          </p:cNvPr>
          <p:cNvSpPr>
            <a:spLocks noGrp="1"/>
          </p:cNvSpPr>
          <p:nvPr>
            <p:ph type="body" sz="quarter" idx="21"/>
          </p:nvPr>
        </p:nvSpPr>
        <p:spPr>
          <a:xfrm>
            <a:off x="9282221" y="2156591"/>
            <a:ext cx="2692909" cy="1180760"/>
          </a:xfrm>
        </p:spPr>
        <p:txBody>
          <a:bodyPr anchor="ctr" anchorCtr="0"/>
          <a:lstStyle>
            <a:lvl1pPr marL="0" indent="0" algn="l">
              <a:buNone/>
              <a:defRPr b="0">
                <a:solidFill>
                  <a:schemeClr val="tx1"/>
                </a:solidFill>
              </a:defRPr>
            </a:lvl1pPr>
          </a:lstStyle>
          <a:p>
            <a:pPr lvl="0"/>
            <a:r>
              <a:rPr lang="en-US"/>
              <a:t>Click to edit</a:t>
            </a:r>
          </a:p>
        </p:txBody>
      </p:sp>
      <p:sp>
        <p:nvSpPr>
          <p:cNvPr id="34" name="Text Placeholder 6">
            <a:extLst>
              <a:ext uri="{FF2B5EF4-FFF2-40B4-BE49-F238E27FC236}">
                <a16:creationId xmlns:a16="http://schemas.microsoft.com/office/drawing/2014/main" id="{1FC98257-3F58-93DD-9425-A24BB92D494A}"/>
              </a:ext>
            </a:extLst>
          </p:cNvPr>
          <p:cNvSpPr>
            <a:spLocks noGrp="1"/>
          </p:cNvSpPr>
          <p:nvPr>
            <p:ph type="body" sz="quarter" idx="22"/>
          </p:nvPr>
        </p:nvSpPr>
        <p:spPr>
          <a:xfrm>
            <a:off x="9282222" y="3478496"/>
            <a:ext cx="2692909" cy="1179576"/>
          </a:xfrm>
        </p:spPr>
        <p:txBody>
          <a:bodyPr anchor="ctr" anchorCtr="0"/>
          <a:lstStyle>
            <a:lvl1pPr marL="0" indent="0" algn="l">
              <a:buNone/>
              <a:defRPr b="0">
                <a:solidFill>
                  <a:schemeClr val="tx1"/>
                </a:solidFill>
              </a:defRPr>
            </a:lvl1pPr>
          </a:lstStyle>
          <a:p>
            <a:pPr lvl="0"/>
            <a:r>
              <a:rPr lang="en-US"/>
              <a:t>Click to edit</a:t>
            </a:r>
          </a:p>
        </p:txBody>
      </p:sp>
      <p:sp>
        <p:nvSpPr>
          <p:cNvPr id="35" name="Text Placeholder 6">
            <a:extLst>
              <a:ext uri="{FF2B5EF4-FFF2-40B4-BE49-F238E27FC236}">
                <a16:creationId xmlns:a16="http://schemas.microsoft.com/office/drawing/2014/main" id="{B849C5E3-1FCC-9C31-3DBF-7D263AFDA2BE}"/>
              </a:ext>
            </a:extLst>
          </p:cNvPr>
          <p:cNvSpPr>
            <a:spLocks noGrp="1"/>
          </p:cNvSpPr>
          <p:nvPr>
            <p:ph type="body" sz="quarter" idx="23"/>
          </p:nvPr>
        </p:nvSpPr>
        <p:spPr>
          <a:xfrm>
            <a:off x="9282222" y="4788808"/>
            <a:ext cx="2692909" cy="1179576"/>
          </a:xfrm>
        </p:spPr>
        <p:txBody>
          <a:bodyPr anchor="ctr" anchorCtr="0"/>
          <a:lstStyle>
            <a:lvl1pPr marL="0" indent="0" algn="l">
              <a:buNone/>
              <a:defRPr b="0">
                <a:solidFill>
                  <a:schemeClr val="tx1"/>
                </a:solidFill>
              </a:defRPr>
            </a:lvl1pPr>
          </a:lstStyle>
          <a:p>
            <a:pPr lvl="0"/>
            <a:r>
              <a:rPr lang="en-US"/>
              <a:t>Click to edit</a:t>
            </a:r>
          </a:p>
        </p:txBody>
      </p:sp>
    </p:spTree>
    <p:extLst>
      <p:ext uri="{BB962C8B-B14F-4D97-AF65-F5344CB8AC3E}">
        <p14:creationId xmlns:p14="http://schemas.microsoft.com/office/powerpoint/2010/main" val="3778248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Circle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495300" y="1496411"/>
            <a:ext cx="2514600" cy="25146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r>
              <a:rPr lang="en-US"/>
              <a:t>x</a:t>
            </a:r>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2667000" y="1496411"/>
            <a:ext cx="2514600" cy="25146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4838700" y="1496411"/>
            <a:ext cx="2514600" cy="25146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7010400" y="1496411"/>
            <a:ext cx="2514600" cy="25146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9182098" y="1496411"/>
            <a:ext cx="2514600" cy="25146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0" y="4100054"/>
            <a:ext cx="11201398" cy="18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858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Circles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495300" y="3492358"/>
            <a:ext cx="2514600" cy="25146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2667000" y="3492358"/>
            <a:ext cx="2514600" cy="25146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4838700" y="3492358"/>
            <a:ext cx="2514600" cy="25146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7010400" y="3492358"/>
            <a:ext cx="2514600" cy="25146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9182098" y="3492358"/>
            <a:ext cx="2514600" cy="25146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0" y="1553497"/>
            <a:ext cx="11201398" cy="18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499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Circle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1897627" y="1466912"/>
            <a:ext cx="1828800" cy="18288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3538077" y="1466912"/>
            <a:ext cx="1828800" cy="18288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5178527" y="1466912"/>
            <a:ext cx="1828800" cy="18288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6818977" y="1466912"/>
            <a:ext cx="1828800" cy="18288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8459428" y="1466912"/>
            <a:ext cx="1828800" cy="18288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1" y="3429000"/>
            <a:ext cx="11201398" cy="261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889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Circles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1D39-4075-8C61-852E-158E26CF86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48103E-8F56-ABB3-AE29-EBDDD26751BC}"/>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D1A47218-4C95-97F9-C5C5-F552B604AC35}"/>
              </a:ext>
            </a:extLst>
          </p:cNvPr>
          <p:cNvSpPr>
            <a:spLocks noGrp="1"/>
          </p:cNvSpPr>
          <p:nvPr>
            <p:ph type="ftr" sz="quarter" idx="11"/>
          </p:nvPr>
        </p:nvSpPr>
        <p:spPr/>
        <p:txBody>
          <a:bodyPr/>
          <a:lstStyle/>
          <a:p>
            <a:endParaRPr lang="en-US"/>
          </a:p>
        </p:txBody>
      </p:sp>
      <p:sp>
        <p:nvSpPr>
          <p:cNvPr id="6" name="Content Placeholder 5">
            <a:extLst>
              <a:ext uri="{FF2B5EF4-FFF2-40B4-BE49-F238E27FC236}">
                <a16:creationId xmlns:a16="http://schemas.microsoft.com/office/drawing/2014/main" id="{D3223007-4CD5-33B8-2451-D06B4EDBD05B}"/>
              </a:ext>
            </a:extLst>
          </p:cNvPr>
          <p:cNvSpPr>
            <a:spLocks noGrp="1"/>
          </p:cNvSpPr>
          <p:nvPr>
            <p:ph sz="quarter" idx="12"/>
          </p:nvPr>
        </p:nvSpPr>
        <p:spPr>
          <a:xfrm>
            <a:off x="1897627" y="4210112"/>
            <a:ext cx="1828800" cy="1828800"/>
          </a:xfrm>
          <a:prstGeom prst="ellipse">
            <a:avLst/>
          </a:prstGeom>
          <a:solidFill>
            <a:schemeClr val="accent1"/>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algn="ctr">
              <a:defRPr b="1">
                <a:solidFill>
                  <a:schemeClr val="bg1"/>
                </a:solidFill>
              </a:defRPr>
            </a:lvl5pPr>
          </a:lstStyle>
          <a:p>
            <a:pPr lvl="0"/>
            <a:r>
              <a:rPr lang="en-US"/>
              <a:t>Click to edit Master text styles</a:t>
            </a:r>
          </a:p>
          <a:p>
            <a:pPr lvl="4"/>
            <a:endParaRPr lang="en-US"/>
          </a:p>
        </p:txBody>
      </p:sp>
      <p:sp>
        <p:nvSpPr>
          <p:cNvPr id="7" name="Content Placeholder 5">
            <a:extLst>
              <a:ext uri="{FF2B5EF4-FFF2-40B4-BE49-F238E27FC236}">
                <a16:creationId xmlns:a16="http://schemas.microsoft.com/office/drawing/2014/main" id="{76A5DAB5-EAC3-3EA4-AFEF-05D0B810F651}"/>
              </a:ext>
            </a:extLst>
          </p:cNvPr>
          <p:cNvSpPr>
            <a:spLocks noGrp="1"/>
          </p:cNvSpPr>
          <p:nvPr>
            <p:ph sz="quarter" idx="13"/>
          </p:nvPr>
        </p:nvSpPr>
        <p:spPr>
          <a:xfrm>
            <a:off x="3538077" y="4210112"/>
            <a:ext cx="1828800" cy="1828800"/>
          </a:xfrm>
          <a:prstGeom prst="ellipse">
            <a:avLst/>
          </a:prstGeom>
          <a:solidFill>
            <a:schemeClr val="accent2"/>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8" name="Content Placeholder 5">
            <a:extLst>
              <a:ext uri="{FF2B5EF4-FFF2-40B4-BE49-F238E27FC236}">
                <a16:creationId xmlns:a16="http://schemas.microsoft.com/office/drawing/2014/main" id="{F86CDB46-C238-7CCB-EA1B-A6D4348B202B}"/>
              </a:ext>
            </a:extLst>
          </p:cNvPr>
          <p:cNvSpPr>
            <a:spLocks noGrp="1"/>
          </p:cNvSpPr>
          <p:nvPr>
            <p:ph sz="quarter" idx="14"/>
          </p:nvPr>
        </p:nvSpPr>
        <p:spPr>
          <a:xfrm>
            <a:off x="5178527" y="4210112"/>
            <a:ext cx="1828800" cy="1828800"/>
          </a:xfrm>
          <a:prstGeom prst="ellipse">
            <a:avLst/>
          </a:prstGeom>
          <a:solidFill>
            <a:schemeClr val="accent3"/>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9" name="Content Placeholder 5">
            <a:extLst>
              <a:ext uri="{FF2B5EF4-FFF2-40B4-BE49-F238E27FC236}">
                <a16:creationId xmlns:a16="http://schemas.microsoft.com/office/drawing/2014/main" id="{2176D721-664B-8096-8C6F-E05DFAA0F154}"/>
              </a:ext>
            </a:extLst>
          </p:cNvPr>
          <p:cNvSpPr>
            <a:spLocks noGrp="1"/>
          </p:cNvSpPr>
          <p:nvPr>
            <p:ph sz="quarter" idx="15"/>
          </p:nvPr>
        </p:nvSpPr>
        <p:spPr>
          <a:xfrm>
            <a:off x="6818977" y="4210112"/>
            <a:ext cx="1828800" cy="1828800"/>
          </a:xfrm>
          <a:prstGeom prst="ellipse">
            <a:avLst/>
          </a:prstGeom>
          <a:solidFill>
            <a:schemeClr val="accent5"/>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0" name="Content Placeholder 5">
            <a:extLst>
              <a:ext uri="{FF2B5EF4-FFF2-40B4-BE49-F238E27FC236}">
                <a16:creationId xmlns:a16="http://schemas.microsoft.com/office/drawing/2014/main" id="{B9DCED18-E5C2-419E-0F32-DE6A44F08B6C}"/>
              </a:ext>
            </a:extLst>
          </p:cNvPr>
          <p:cNvSpPr>
            <a:spLocks noGrp="1"/>
          </p:cNvSpPr>
          <p:nvPr>
            <p:ph sz="quarter" idx="16"/>
          </p:nvPr>
        </p:nvSpPr>
        <p:spPr>
          <a:xfrm>
            <a:off x="8459428" y="4210112"/>
            <a:ext cx="1828800" cy="1828800"/>
          </a:xfrm>
          <a:prstGeom prst="ellipse">
            <a:avLst/>
          </a:prstGeom>
          <a:solidFill>
            <a:schemeClr val="accent4"/>
          </a:solidFill>
          <a:effectLst>
            <a:outerShdw blurRad="50800" dist="38100" dir="2700000" sx="101000" sy="101000" algn="tl" rotWithShape="0">
              <a:prstClr val="black">
                <a:alpha val="40000"/>
              </a:prstClr>
            </a:outerShdw>
          </a:effectLst>
        </p:spPr>
        <p:txBody>
          <a:bodyPr anchor="ctr" anchorCtr="0"/>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lgn="ctr">
              <a:buNone/>
              <a:defRPr b="1">
                <a:solidFill>
                  <a:schemeClr val="bg1"/>
                </a:solidFill>
              </a:defRPr>
            </a:lvl5pPr>
          </a:lstStyle>
          <a:p>
            <a:pPr lvl="0"/>
            <a:r>
              <a:rPr lang="en-US"/>
              <a:t>Click to edit Master text styles</a:t>
            </a:r>
          </a:p>
          <a:p>
            <a:pPr lvl="4"/>
            <a:endParaRPr lang="en-US"/>
          </a:p>
        </p:txBody>
      </p:sp>
      <p:sp>
        <p:nvSpPr>
          <p:cNvPr id="11" name="Content Placeholder 25">
            <a:extLst>
              <a:ext uri="{FF2B5EF4-FFF2-40B4-BE49-F238E27FC236}">
                <a16:creationId xmlns:a16="http://schemas.microsoft.com/office/drawing/2014/main" id="{73EB21C6-4E7B-57D3-2266-76829CE52CE5}"/>
              </a:ext>
            </a:extLst>
          </p:cNvPr>
          <p:cNvSpPr>
            <a:spLocks noGrp="1"/>
          </p:cNvSpPr>
          <p:nvPr>
            <p:ph sz="quarter" idx="17"/>
          </p:nvPr>
        </p:nvSpPr>
        <p:spPr>
          <a:xfrm>
            <a:off x="495301" y="1541205"/>
            <a:ext cx="11201398" cy="261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042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1" name="Content Placeholder 100">
            <a:extLst>
              <a:ext uri="{FF2B5EF4-FFF2-40B4-BE49-F238E27FC236}">
                <a16:creationId xmlns:a16="http://schemas.microsoft.com/office/drawing/2014/main" id="{9C3E25F3-FAE1-AE17-28E0-5A4793EA4833}"/>
              </a:ext>
            </a:extLst>
          </p:cNvPr>
          <p:cNvSpPr>
            <a:spLocks noGrp="1"/>
          </p:cNvSpPr>
          <p:nvPr>
            <p:ph sz="quarter" idx="19"/>
          </p:nvPr>
        </p:nvSpPr>
        <p:spPr>
          <a:xfrm>
            <a:off x="495300" y="5051425"/>
            <a:ext cx="11201400" cy="806450"/>
          </a:xfrm>
          <a:prstGeom prst="roundRect">
            <a:avLst>
              <a:gd name="adj" fmla="val 7218"/>
            </a:avLst>
          </a:prstGeom>
          <a:solidFill>
            <a:srgbClr val="EAF3FB"/>
          </a:solidFill>
        </p:spPr>
        <p:txBody>
          <a:bodyPr lIns="137160" rIns="137160"/>
          <a:lstStyle>
            <a:lvl1pPr marL="0" indent="0">
              <a:buNone/>
              <a:defRPr>
                <a:solidFill>
                  <a:schemeClr val="tx2"/>
                </a:solidFill>
              </a:defRPr>
            </a:lvl1pPr>
          </a:lstStyle>
          <a:p>
            <a:pPr lvl="0"/>
            <a:r>
              <a:rPr lang="en-US"/>
              <a:t>Click to edit Master text styles</a:t>
            </a:r>
          </a:p>
        </p:txBody>
      </p:sp>
      <p:sp>
        <p:nvSpPr>
          <p:cNvPr id="69" name="Content Placeholder 68">
            <a:extLst>
              <a:ext uri="{FF2B5EF4-FFF2-40B4-BE49-F238E27FC236}">
                <a16:creationId xmlns:a16="http://schemas.microsoft.com/office/drawing/2014/main" id="{2ECFC874-BE24-E8D7-D5CA-53FD2D1FC0FD}"/>
              </a:ext>
            </a:extLst>
          </p:cNvPr>
          <p:cNvSpPr>
            <a:spLocks noGrp="1"/>
          </p:cNvSpPr>
          <p:nvPr>
            <p:ph sz="quarter" idx="13"/>
          </p:nvPr>
        </p:nvSpPr>
        <p:spPr>
          <a:xfrm>
            <a:off x="495300" y="3868738"/>
            <a:ext cx="2420595"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2" name="Title 1">
            <a:extLst>
              <a:ext uri="{FF2B5EF4-FFF2-40B4-BE49-F238E27FC236}">
                <a16:creationId xmlns:a16="http://schemas.microsoft.com/office/drawing/2014/main" id="{76463F3D-61C3-20D7-CBE9-A70545B8045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CCDB022-ACFB-DF85-1EF4-99C6B13B9BC1}"/>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821B2444-C89C-D30B-43F9-105DA9261A93}"/>
              </a:ext>
            </a:extLst>
          </p:cNvPr>
          <p:cNvSpPr>
            <a:spLocks noGrp="1"/>
          </p:cNvSpPr>
          <p:nvPr>
            <p:ph type="ftr" sz="quarter" idx="11"/>
          </p:nvPr>
        </p:nvSpPr>
        <p:spPr/>
        <p:txBody>
          <a:bodyPr/>
          <a:lstStyle/>
          <a:p>
            <a:endParaRPr lang="en-US"/>
          </a:p>
        </p:txBody>
      </p:sp>
      <p:sp>
        <p:nvSpPr>
          <p:cNvPr id="7" name="Freeform: Shape 73">
            <a:extLst>
              <a:ext uri="{FF2B5EF4-FFF2-40B4-BE49-F238E27FC236}">
                <a16:creationId xmlns:a16="http://schemas.microsoft.com/office/drawing/2014/main" id="{67F71961-917A-C57D-18A3-35CFCDEA317D}"/>
              </a:ext>
            </a:extLst>
          </p:cNvPr>
          <p:cNvSpPr/>
          <p:nvPr userDrawn="1"/>
        </p:nvSpPr>
        <p:spPr>
          <a:xfrm>
            <a:off x="4798114" y="3494416"/>
            <a:ext cx="2571613" cy="1047963"/>
          </a:xfrm>
          <a:custGeom>
            <a:avLst/>
            <a:gdLst>
              <a:gd name="connsiteX0" fmla="*/ 1305278 w 2610556"/>
              <a:gd name="connsiteY0" fmla="*/ 0 h 1238066"/>
              <a:gd name="connsiteX1" fmla="*/ 2591420 w 2610556"/>
              <a:gd name="connsiteY1" fmla="*/ 1048236 h 1238066"/>
              <a:gd name="connsiteX2" fmla="*/ 2610556 w 2610556"/>
              <a:gd name="connsiteY2" fmla="*/ 1238066 h 1238066"/>
              <a:gd name="connsiteX3" fmla="*/ 0 w 2610556"/>
              <a:gd name="connsiteY3" fmla="*/ 1238066 h 1238066"/>
              <a:gd name="connsiteX4" fmla="*/ 19137 w 2610556"/>
              <a:gd name="connsiteY4" fmla="*/ 1048236 h 1238066"/>
              <a:gd name="connsiteX5" fmla="*/ 1305278 w 2610556"/>
              <a:gd name="connsiteY5" fmla="*/ 0 h 1238066"/>
              <a:gd name="connsiteX0" fmla="*/ 0 w 2701996"/>
              <a:gd name="connsiteY0" fmla="*/ 1238066 h 1329506"/>
              <a:gd name="connsiteX1" fmla="*/ 19137 w 2701996"/>
              <a:gd name="connsiteY1" fmla="*/ 1048236 h 1329506"/>
              <a:gd name="connsiteX2" fmla="*/ 1305278 w 2701996"/>
              <a:gd name="connsiteY2" fmla="*/ 0 h 1329506"/>
              <a:gd name="connsiteX3" fmla="*/ 2591420 w 2701996"/>
              <a:gd name="connsiteY3" fmla="*/ 1048236 h 1329506"/>
              <a:gd name="connsiteX4" fmla="*/ 2701996 w 2701996"/>
              <a:gd name="connsiteY4" fmla="*/ 1329506 h 1329506"/>
              <a:gd name="connsiteX0" fmla="*/ 0 w 2591420"/>
              <a:gd name="connsiteY0" fmla="*/ 1238066 h 1238066"/>
              <a:gd name="connsiteX1" fmla="*/ 19137 w 2591420"/>
              <a:gd name="connsiteY1" fmla="*/ 1048236 h 1238066"/>
              <a:gd name="connsiteX2" fmla="*/ 1305278 w 2591420"/>
              <a:gd name="connsiteY2" fmla="*/ 0 h 1238066"/>
              <a:gd name="connsiteX3" fmla="*/ 2591420 w 2591420"/>
              <a:gd name="connsiteY3" fmla="*/ 1048236 h 1238066"/>
              <a:gd name="connsiteX0" fmla="*/ 0 w 2572283"/>
              <a:gd name="connsiteY0" fmla="*/ 1048236 h 1048236"/>
              <a:gd name="connsiteX1" fmla="*/ 1286141 w 2572283"/>
              <a:gd name="connsiteY1" fmla="*/ 0 h 1048236"/>
              <a:gd name="connsiteX2" fmla="*/ 2572283 w 2572283"/>
              <a:gd name="connsiteY2" fmla="*/ 1048236 h 1048236"/>
            </a:gdLst>
            <a:ahLst/>
            <a:cxnLst>
              <a:cxn ang="0">
                <a:pos x="connsiteX0" y="connsiteY0"/>
              </a:cxn>
              <a:cxn ang="0">
                <a:pos x="connsiteX1" y="connsiteY1"/>
              </a:cxn>
              <a:cxn ang="0">
                <a:pos x="connsiteX2" y="connsiteY2"/>
              </a:cxn>
            </a:cxnLst>
            <a:rect l="l" t="t" r="r" b="b"/>
            <a:pathLst>
              <a:path w="2572283" h="1048236">
                <a:moveTo>
                  <a:pt x="0" y="1048236"/>
                </a:moveTo>
                <a:cubicBezTo>
                  <a:pt x="122415" y="450009"/>
                  <a:pt x="651726" y="0"/>
                  <a:pt x="1286141" y="0"/>
                </a:cubicBezTo>
                <a:cubicBezTo>
                  <a:pt x="1920557" y="0"/>
                  <a:pt x="2449868" y="450009"/>
                  <a:pt x="2572283" y="1048236"/>
                </a:cubicBezTo>
              </a:path>
            </a:pathLst>
          </a:custGeom>
          <a:no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grpSp>
        <p:nvGrpSpPr>
          <p:cNvPr id="98" name="Group 97">
            <a:extLst>
              <a:ext uri="{FF2B5EF4-FFF2-40B4-BE49-F238E27FC236}">
                <a16:creationId xmlns:a16="http://schemas.microsoft.com/office/drawing/2014/main" id="{8AD76934-D6DD-5D55-4F11-26A90A78783F}"/>
              </a:ext>
            </a:extLst>
          </p:cNvPr>
          <p:cNvGrpSpPr/>
          <p:nvPr userDrawn="1"/>
        </p:nvGrpSpPr>
        <p:grpSpPr>
          <a:xfrm>
            <a:off x="4674921" y="4435374"/>
            <a:ext cx="266631" cy="266631"/>
            <a:chOff x="4331160" y="4472855"/>
            <a:chExt cx="266631" cy="266631"/>
          </a:xfrm>
        </p:grpSpPr>
        <p:sp>
          <p:nvSpPr>
            <p:cNvPr id="9" name="Oval 8">
              <a:extLst>
                <a:ext uri="{FF2B5EF4-FFF2-40B4-BE49-F238E27FC236}">
                  <a16:creationId xmlns:a16="http://schemas.microsoft.com/office/drawing/2014/main" id="{9B0836EE-D534-0D7B-CC3D-0BE821AB599D}"/>
                </a:ext>
              </a:extLst>
            </p:cNvPr>
            <p:cNvSpPr/>
            <p:nvPr/>
          </p:nvSpPr>
          <p:spPr>
            <a:xfrm>
              <a:off x="4331160" y="4472855"/>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0" name="Freeform: Shape 48">
              <a:extLst>
                <a:ext uri="{FF2B5EF4-FFF2-40B4-BE49-F238E27FC236}">
                  <a16:creationId xmlns:a16="http://schemas.microsoft.com/office/drawing/2014/main" id="{1CA3BC21-80B8-B7B4-F6D1-DAAAFD0824D2}"/>
                </a:ext>
              </a:extLst>
            </p:cNvPr>
            <p:cNvSpPr/>
            <p:nvPr/>
          </p:nvSpPr>
          <p:spPr>
            <a:xfrm>
              <a:off x="4408272" y="4549968"/>
              <a:ext cx="112408" cy="112406"/>
            </a:xfrm>
            <a:custGeom>
              <a:avLst/>
              <a:gdLst>
                <a:gd name="connsiteX0" fmla="*/ 172965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5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5" y="86483"/>
                  </a:moveTo>
                  <a:cubicBezTo>
                    <a:pt x="172965" y="134170"/>
                    <a:pt x="134170" y="172966"/>
                    <a:pt x="86483" y="172966"/>
                  </a:cubicBezTo>
                  <a:cubicBezTo>
                    <a:pt x="38796" y="172966"/>
                    <a:pt x="0" y="134170"/>
                    <a:pt x="0" y="86483"/>
                  </a:cubicBezTo>
                  <a:cubicBezTo>
                    <a:pt x="0" y="38796"/>
                    <a:pt x="38796" y="0"/>
                    <a:pt x="86483" y="0"/>
                  </a:cubicBezTo>
                  <a:cubicBezTo>
                    <a:pt x="134170" y="0"/>
                    <a:pt x="172965" y="38392"/>
                    <a:pt x="172965" y="86483"/>
                  </a:cubicBezTo>
                  <a:close/>
                </a:path>
              </a:pathLst>
            </a:custGeom>
            <a:solidFill>
              <a:schemeClr val="accent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7" name="Group 96">
            <a:extLst>
              <a:ext uri="{FF2B5EF4-FFF2-40B4-BE49-F238E27FC236}">
                <a16:creationId xmlns:a16="http://schemas.microsoft.com/office/drawing/2014/main" id="{0139E420-6860-F63D-92B8-5BD7F791B467}"/>
              </a:ext>
            </a:extLst>
          </p:cNvPr>
          <p:cNvGrpSpPr/>
          <p:nvPr userDrawn="1"/>
        </p:nvGrpSpPr>
        <p:grpSpPr>
          <a:xfrm>
            <a:off x="4930125" y="3830811"/>
            <a:ext cx="266631" cy="266631"/>
            <a:chOff x="4586364" y="3868292"/>
            <a:chExt cx="266631" cy="266631"/>
          </a:xfrm>
        </p:grpSpPr>
        <p:sp>
          <p:nvSpPr>
            <p:cNvPr id="12" name="Oval 11">
              <a:extLst>
                <a:ext uri="{FF2B5EF4-FFF2-40B4-BE49-F238E27FC236}">
                  <a16:creationId xmlns:a16="http://schemas.microsoft.com/office/drawing/2014/main" id="{55C9388B-7A2F-2B66-B1D1-A5638A340951}"/>
                </a:ext>
              </a:extLst>
            </p:cNvPr>
            <p:cNvSpPr/>
            <p:nvPr/>
          </p:nvSpPr>
          <p:spPr>
            <a:xfrm>
              <a:off x="4586364" y="3868292"/>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3" name="Freeform: Shape 49">
              <a:extLst>
                <a:ext uri="{FF2B5EF4-FFF2-40B4-BE49-F238E27FC236}">
                  <a16:creationId xmlns:a16="http://schemas.microsoft.com/office/drawing/2014/main" id="{81F3D0C1-8FDF-FBB1-08C0-5EB62AAB394D}"/>
                </a:ext>
              </a:extLst>
            </p:cNvPr>
            <p:cNvSpPr/>
            <p:nvPr/>
          </p:nvSpPr>
          <p:spPr>
            <a:xfrm>
              <a:off x="4663476" y="3945405"/>
              <a:ext cx="112408" cy="112406"/>
            </a:xfrm>
            <a:custGeom>
              <a:avLst/>
              <a:gdLst>
                <a:gd name="connsiteX0" fmla="*/ 172965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5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5" y="86483"/>
                  </a:moveTo>
                  <a:cubicBezTo>
                    <a:pt x="172965" y="134169"/>
                    <a:pt x="134169" y="172966"/>
                    <a:pt x="86483" y="172966"/>
                  </a:cubicBezTo>
                  <a:cubicBezTo>
                    <a:pt x="38796" y="172966"/>
                    <a:pt x="0" y="134169"/>
                    <a:pt x="0" y="86483"/>
                  </a:cubicBezTo>
                  <a:cubicBezTo>
                    <a:pt x="0" y="38796"/>
                    <a:pt x="38796" y="0"/>
                    <a:pt x="86483" y="0"/>
                  </a:cubicBezTo>
                  <a:cubicBezTo>
                    <a:pt x="134169" y="0"/>
                    <a:pt x="172965" y="38796"/>
                    <a:pt x="172965" y="86483"/>
                  </a:cubicBezTo>
                  <a:close/>
                </a:path>
              </a:pathLst>
            </a:custGeom>
            <a:solidFill>
              <a:schemeClr val="accent2"/>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6" name="Group 95">
            <a:extLst>
              <a:ext uri="{FF2B5EF4-FFF2-40B4-BE49-F238E27FC236}">
                <a16:creationId xmlns:a16="http://schemas.microsoft.com/office/drawing/2014/main" id="{C655D519-BAA2-8B8E-B745-1B0DC0445FFE}"/>
              </a:ext>
            </a:extLst>
          </p:cNvPr>
          <p:cNvGrpSpPr/>
          <p:nvPr userDrawn="1"/>
        </p:nvGrpSpPr>
        <p:grpSpPr>
          <a:xfrm>
            <a:off x="5521923" y="3423849"/>
            <a:ext cx="266631" cy="266631"/>
            <a:chOff x="5178162" y="3461330"/>
            <a:chExt cx="266631" cy="266631"/>
          </a:xfrm>
        </p:grpSpPr>
        <p:sp>
          <p:nvSpPr>
            <p:cNvPr id="15" name="Oval 14">
              <a:extLst>
                <a:ext uri="{FF2B5EF4-FFF2-40B4-BE49-F238E27FC236}">
                  <a16:creationId xmlns:a16="http://schemas.microsoft.com/office/drawing/2014/main" id="{BD825B74-5822-8485-1AA6-164C1166F023}"/>
                </a:ext>
              </a:extLst>
            </p:cNvPr>
            <p:cNvSpPr/>
            <p:nvPr/>
          </p:nvSpPr>
          <p:spPr>
            <a:xfrm>
              <a:off x="5178162" y="346133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6" name="Freeform: Shape 50">
              <a:extLst>
                <a:ext uri="{FF2B5EF4-FFF2-40B4-BE49-F238E27FC236}">
                  <a16:creationId xmlns:a16="http://schemas.microsoft.com/office/drawing/2014/main" id="{28C52569-0789-5E27-8D19-6766FEE5F5E9}"/>
                </a:ext>
              </a:extLst>
            </p:cNvPr>
            <p:cNvSpPr/>
            <p:nvPr/>
          </p:nvSpPr>
          <p:spPr>
            <a:xfrm rot="18900000">
              <a:off x="5255275" y="3538444"/>
              <a:ext cx="112406" cy="112404"/>
            </a:xfrm>
            <a:custGeom>
              <a:avLst/>
              <a:gdLst>
                <a:gd name="connsiteX0" fmla="*/ 172964 w 172963"/>
                <a:gd name="connsiteY0" fmla="*/ 86482 h 172963"/>
                <a:gd name="connsiteX1" fmla="*/ 86482 w 172963"/>
                <a:gd name="connsiteY1" fmla="*/ 172964 h 172963"/>
                <a:gd name="connsiteX2" fmla="*/ 0 w 172963"/>
                <a:gd name="connsiteY2" fmla="*/ 86482 h 172963"/>
                <a:gd name="connsiteX3" fmla="*/ 86482 w 172963"/>
                <a:gd name="connsiteY3" fmla="*/ 0 h 172963"/>
                <a:gd name="connsiteX4" fmla="*/ 172964 w 172963"/>
                <a:gd name="connsiteY4" fmla="*/ 86482 h 1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2963">
                  <a:moveTo>
                    <a:pt x="172964" y="86482"/>
                  </a:moveTo>
                  <a:cubicBezTo>
                    <a:pt x="172964" y="134245"/>
                    <a:pt x="134245" y="172964"/>
                    <a:pt x="86482" y="172964"/>
                  </a:cubicBezTo>
                  <a:cubicBezTo>
                    <a:pt x="38719" y="172964"/>
                    <a:pt x="0" y="134245"/>
                    <a:pt x="0" y="86482"/>
                  </a:cubicBezTo>
                  <a:cubicBezTo>
                    <a:pt x="0" y="38719"/>
                    <a:pt x="38719" y="0"/>
                    <a:pt x="86482" y="0"/>
                  </a:cubicBezTo>
                  <a:cubicBezTo>
                    <a:pt x="134244" y="0"/>
                    <a:pt x="172964" y="38719"/>
                    <a:pt x="172964" y="86482"/>
                  </a:cubicBezTo>
                  <a:close/>
                </a:path>
              </a:pathLst>
            </a:custGeom>
            <a:solidFill>
              <a:schemeClr val="accent3"/>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5" name="Group 94">
            <a:extLst>
              <a:ext uri="{FF2B5EF4-FFF2-40B4-BE49-F238E27FC236}">
                <a16:creationId xmlns:a16="http://schemas.microsoft.com/office/drawing/2014/main" id="{994B4AB2-8E27-B129-3902-183D2C35E6A7}"/>
              </a:ext>
            </a:extLst>
          </p:cNvPr>
          <p:cNvGrpSpPr/>
          <p:nvPr userDrawn="1"/>
        </p:nvGrpSpPr>
        <p:grpSpPr>
          <a:xfrm>
            <a:off x="6955782" y="3830811"/>
            <a:ext cx="266631" cy="266631"/>
            <a:chOff x="6612021" y="3868292"/>
            <a:chExt cx="266631" cy="266631"/>
          </a:xfrm>
        </p:grpSpPr>
        <p:sp>
          <p:nvSpPr>
            <p:cNvPr id="18" name="Oval 17">
              <a:extLst>
                <a:ext uri="{FF2B5EF4-FFF2-40B4-BE49-F238E27FC236}">
                  <a16:creationId xmlns:a16="http://schemas.microsoft.com/office/drawing/2014/main" id="{E7F3C7C0-7ACB-254A-F4B7-BA05757B8C62}"/>
                </a:ext>
              </a:extLst>
            </p:cNvPr>
            <p:cNvSpPr/>
            <p:nvPr/>
          </p:nvSpPr>
          <p:spPr>
            <a:xfrm>
              <a:off x="6612021" y="3868292"/>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19" name="Freeform: Shape 51">
              <a:extLst>
                <a:ext uri="{FF2B5EF4-FFF2-40B4-BE49-F238E27FC236}">
                  <a16:creationId xmlns:a16="http://schemas.microsoft.com/office/drawing/2014/main" id="{4E4F5F59-3CD8-512C-D600-998486E4886E}"/>
                </a:ext>
              </a:extLst>
            </p:cNvPr>
            <p:cNvSpPr/>
            <p:nvPr/>
          </p:nvSpPr>
          <p:spPr>
            <a:xfrm>
              <a:off x="6689133" y="3945405"/>
              <a:ext cx="112408" cy="112406"/>
            </a:xfrm>
            <a:custGeom>
              <a:avLst/>
              <a:gdLst>
                <a:gd name="connsiteX0" fmla="*/ 172966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6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6" y="86483"/>
                  </a:moveTo>
                  <a:cubicBezTo>
                    <a:pt x="172966" y="134170"/>
                    <a:pt x="134170" y="172966"/>
                    <a:pt x="86483" y="172966"/>
                  </a:cubicBezTo>
                  <a:cubicBezTo>
                    <a:pt x="38796" y="172966"/>
                    <a:pt x="0" y="134170"/>
                    <a:pt x="0" y="86483"/>
                  </a:cubicBezTo>
                  <a:cubicBezTo>
                    <a:pt x="0" y="38796"/>
                    <a:pt x="38796" y="0"/>
                    <a:pt x="86483" y="0"/>
                  </a:cubicBezTo>
                  <a:cubicBezTo>
                    <a:pt x="134170" y="0"/>
                    <a:pt x="172966" y="38392"/>
                    <a:pt x="172966" y="86483"/>
                  </a:cubicBezTo>
                  <a:close/>
                </a:path>
              </a:pathLst>
            </a:custGeom>
            <a:solidFill>
              <a:schemeClr val="accent4"/>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4" name="Group 93">
            <a:extLst>
              <a:ext uri="{FF2B5EF4-FFF2-40B4-BE49-F238E27FC236}">
                <a16:creationId xmlns:a16="http://schemas.microsoft.com/office/drawing/2014/main" id="{58FD99D5-8BCF-16F7-A02D-02E3EA576375}"/>
              </a:ext>
            </a:extLst>
          </p:cNvPr>
          <p:cNvGrpSpPr/>
          <p:nvPr userDrawn="1"/>
        </p:nvGrpSpPr>
        <p:grpSpPr>
          <a:xfrm>
            <a:off x="7226956" y="4416329"/>
            <a:ext cx="266631" cy="266631"/>
            <a:chOff x="6883195" y="4453810"/>
            <a:chExt cx="266631" cy="266631"/>
          </a:xfrm>
        </p:grpSpPr>
        <p:sp>
          <p:nvSpPr>
            <p:cNvPr id="21" name="Oval 20">
              <a:extLst>
                <a:ext uri="{FF2B5EF4-FFF2-40B4-BE49-F238E27FC236}">
                  <a16:creationId xmlns:a16="http://schemas.microsoft.com/office/drawing/2014/main" id="{4391C83D-CFA8-F5F6-B1BC-7DB5ECDC862C}"/>
                </a:ext>
              </a:extLst>
            </p:cNvPr>
            <p:cNvSpPr/>
            <p:nvPr/>
          </p:nvSpPr>
          <p:spPr>
            <a:xfrm>
              <a:off x="6883195" y="445381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22" name="Freeform: Shape 52">
              <a:extLst>
                <a:ext uri="{FF2B5EF4-FFF2-40B4-BE49-F238E27FC236}">
                  <a16:creationId xmlns:a16="http://schemas.microsoft.com/office/drawing/2014/main" id="{05368355-07EC-FFF1-B6CA-917DE52234D6}"/>
                </a:ext>
              </a:extLst>
            </p:cNvPr>
            <p:cNvSpPr/>
            <p:nvPr/>
          </p:nvSpPr>
          <p:spPr>
            <a:xfrm rot="18900000">
              <a:off x="6960308" y="4530924"/>
              <a:ext cx="112406" cy="112404"/>
            </a:xfrm>
            <a:custGeom>
              <a:avLst/>
              <a:gdLst>
                <a:gd name="connsiteX0" fmla="*/ 172964 w 172963"/>
                <a:gd name="connsiteY0" fmla="*/ 86482 h 172963"/>
                <a:gd name="connsiteX1" fmla="*/ 86482 w 172963"/>
                <a:gd name="connsiteY1" fmla="*/ 172964 h 172963"/>
                <a:gd name="connsiteX2" fmla="*/ 0 w 172963"/>
                <a:gd name="connsiteY2" fmla="*/ 86482 h 172963"/>
                <a:gd name="connsiteX3" fmla="*/ 86482 w 172963"/>
                <a:gd name="connsiteY3" fmla="*/ 0 h 172963"/>
                <a:gd name="connsiteX4" fmla="*/ 172964 w 172963"/>
                <a:gd name="connsiteY4" fmla="*/ 86482 h 1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2963">
                  <a:moveTo>
                    <a:pt x="172964" y="86482"/>
                  </a:moveTo>
                  <a:cubicBezTo>
                    <a:pt x="172964" y="134244"/>
                    <a:pt x="134245" y="172964"/>
                    <a:pt x="86482" y="172964"/>
                  </a:cubicBezTo>
                  <a:cubicBezTo>
                    <a:pt x="38719" y="172964"/>
                    <a:pt x="0" y="134245"/>
                    <a:pt x="0" y="86482"/>
                  </a:cubicBezTo>
                  <a:cubicBezTo>
                    <a:pt x="0" y="38720"/>
                    <a:pt x="38719" y="0"/>
                    <a:pt x="86482" y="0"/>
                  </a:cubicBezTo>
                  <a:cubicBezTo>
                    <a:pt x="134244" y="0"/>
                    <a:pt x="172964" y="38719"/>
                    <a:pt x="172964" y="86482"/>
                  </a:cubicBezTo>
                  <a:close/>
                </a:path>
              </a:pathLst>
            </a:custGeom>
            <a:solidFill>
              <a:schemeClr val="accent6"/>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90" name="Group 89">
            <a:extLst>
              <a:ext uri="{FF2B5EF4-FFF2-40B4-BE49-F238E27FC236}">
                <a16:creationId xmlns:a16="http://schemas.microsoft.com/office/drawing/2014/main" id="{7031E888-23EA-2E9C-5B8E-7255B70ACD84}"/>
              </a:ext>
            </a:extLst>
          </p:cNvPr>
          <p:cNvGrpSpPr/>
          <p:nvPr userDrawn="1"/>
        </p:nvGrpSpPr>
        <p:grpSpPr>
          <a:xfrm>
            <a:off x="6395323" y="3423849"/>
            <a:ext cx="266631" cy="266631"/>
            <a:chOff x="6051562" y="3461330"/>
            <a:chExt cx="266631" cy="266631"/>
          </a:xfrm>
        </p:grpSpPr>
        <p:sp>
          <p:nvSpPr>
            <p:cNvPr id="43" name="Oval 42">
              <a:extLst>
                <a:ext uri="{FF2B5EF4-FFF2-40B4-BE49-F238E27FC236}">
                  <a16:creationId xmlns:a16="http://schemas.microsoft.com/office/drawing/2014/main" id="{6FA3C2B5-3A25-5D86-0D0A-DF53D49939A1}"/>
                </a:ext>
              </a:extLst>
            </p:cNvPr>
            <p:cNvSpPr/>
            <p:nvPr/>
          </p:nvSpPr>
          <p:spPr>
            <a:xfrm>
              <a:off x="6051562" y="3461330"/>
              <a:ext cx="266631" cy="266631"/>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28600"/>
              <a:endParaRPr lang="en-US">
                <a:solidFill>
                  <a:srgbClr val="FFFFFF"/>
                </a:solidFill>
                <a:latin typeface="Univers" panose="020B0503020202020204" pitchFamily="34" charset="0"/>
              </a:endParaRPr>
            </a:p>
          </p:txBody>
        </p:sp>
        <p:sp>
          <p:nvSpPr>
            <p:cNvPr id="44" name="Freeform: Shape 88">
              <a:extLst>
                <a:ext uri="{FF2B5EF4-FFF2-40B4-BE49-F238E27FC236}">
                  <a16:creationId xmlns:a16="http://schemas.microsoft.com/office/drawing/2014/main" id="{CFE6633B-D011-62C2-802C-BCBE370A4670}"/>
                </a:ext>
              </a:extLst>
            </p:cNvPr>
            <p:cNvSpPr/>
            <p:nvPr/>
          </p:nvSpPr>
          <p:spPr>
            <a:xfrm>
              <a:off x="6128674" y="3538443"/>
              <a:ext cx="112408" cy="112406"/>
            </a:xfrm>
            <a:custGeom>
              <a:avLst/>
              <a:gdLst>
                <a:gd name="connsiteX0" fmla="*/ 172966 w 172965"/>
                <a:gd name="connsiteY0" fmla="*/ 86483 h 172965"/>
                <a:gd name="connsiteX1" fmla="*/ 86483 w 172965"/>
                <a:gd name="connsiteY1" fmla="*/ 172966 h 172965"/>
                <a:gd name="connsiteX2" fmla="*/ 0 w 172965"/>
                <a:gd name="connsiteY2" fmla="*/ 86483 h 172965"/>
                <a:gd name="connsiteX3" fmla="*/ 86483 w 172965"/>
                <a:gd name="connsiteY3" fmla="*/ 0 h 172965"/>
                <a:gd name="connsiteX4" fmla="*/ 172966 w 172965"/>
                <a:gd name="connsiteY4" fmla="*/ 86483 h 17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5" h="172965">
                  <a:moveTo>
                    <a:pt x="172966" y="86483"/>
                  </a:moveTo>
                  <a:cubicBezTo>
                    <a:pt x="172966" y="134170"/>
                    <a:pt x="134170" y="172966"/>
                    <a:pt x="86483" y="172966"/>
                  </a:cubicBezTo>
                  <a:cubicBezTo>
                    <a:pt x="38796" y="172966"/>
                    <a:pt x="0" y="134170"/>
                    <a:pt x="0" y="86483"/>
                  </a:cubicBezTo>
                  <a:cubicBezTo>
                    <a:pt x="0" y="38796"/>
                    <a:pt x="38796" y="0"/>
                    <a:pt x="86483" y="0"/>
                  </a:cubicBezTo>
                  <a:cubicBezTo>
                    <a:pt x="134170" y="0"/>
                    <a:pt x="172966" y="38392"/>
                    <a:pt x="172966" y="86483"/>
                  </a:cubicBezTo>
                  <a:close/>
                </a:path>
              </a:pathLst>
            </a:custGeom>
            <a:solidFill>
              <a:schemeClr val="accent5"/>
            </a:solidFill>
            <a:ln w="4040" cap="flat">
              <a:solidFill>
                <a:schemeClr val="bg1">
                  <a:lumMod val="85000"/>
                </a:schemeClr>
              </a:solidFill>
              <a:prstDash val="solid"/>
              <a:miter/>
            </a:ln>
          </p:spPr>
          <p:txBody>
            <a:bodyPr rtlCol="0" anchor="ctr"/>
            <a:lstStyle/>
            <a:p>
              <a:pPr defTabSz="228600"/>
              <a:endParaRPr lang="en-US">
                <a:solidFill>
                  <a:srgbClr val="000000"/>
                </a:solidFill>
                <a:latin typeface="Univers" panose="020B0503020202020204" pitchFamily="34" charset="0"/>
              </a:endParaRPr>
            </a:p>
          </p:txBody>
        </p:sp>
      </p:grpSp>
      <p:sp>
        <p:nvSpPr>
          <p:cNvPr id="67" name="Text Placeholder 66">
            <a:extLst>
              <a:ext uri="{FF2B5EF4-FFF2-40B4-BE49-F238E27FC236}">
                <a16:creationId xmlns:a16="http://schemas.microsoft.com/office/drawing/2014/main" id="{B9552194-68EC-EC57-0BC3-83920A0BD6B9}"/>
              </a:ext>
            </a:extLst>
          </p:cNvPr>
          <p:cNvSpPr>
            <a:spLocks noGrp="1"/>
          </p:cNvSpPr>
          <p:nvPr userDrawn="1">
            <p:ph type="body" sz="quarter" idx="12"/>
          </p:nvPr>
        </p:nvSpPr>
        <p:spPr>
          <a:xfrm>
            <a:off x="5214155" y="3949763"/>
            <a:ext cx="1714910" cy="850900"/>
          </a:xfrm>
        </p:spPr>
        <p:txBody>
          <a:bodyPr/>
          <a:lstStyle>
            <a:lvl1pPr marL="0" indent="0" algn="ctr">
              <a:buNone/>
              <a:defRPr b="1"/>
            </a:lvl1pPr>
            <a:lvl2pPr>
              <a:defRPr b="1"/>
            </a:lvl2pPr>
            <a:lvl3pPr>
              <a:defRPr b="1"/>
            </a:lvl3pPr>
            <a:lvl4pPr>
              <a:defRPr b="1"/>
            </a:lvl4pPr>
            <a:lvl5pPr>
              <a:defRPr b="1"/>
            </a:lvl5pPr>
          </a:lstStyle>
          <a:p>
            <a:pPr lvl="0"/>
            <a:r>
              <a:rPr lang="en-US"/>
              <a:t>Click to edit Master text styles</a:t>
            </a:r>
          </a:p>
        </p:txBody>
      </p:sp>
      <p:sp>
        <p:nvSpPr>
          <p:cNvPr id="70" name="Content Placeholder 68">
            <a:extLst>
              <a:ext uri="{FF2B5EF4-FFF2-40B4-BE49-F238E27FC236}">
                <a16:creationId xmlns:a16="http://schemas.microsoft.com/office/drawing/2014/main" id="{5FD30C60-EE8D-A1E9-3012-4F61C1BE933F}"/>
              </a:ext>
            </a:extLst>
          </p:cNvPr>
          <p:cNvSpPr>
            <a:spLocks noGrp="1"/>
          </p:cNvSpPr>
          <p:nvPr userDrawn="1">
            <p:ph sz="quarter" idx="14"/>
          </p:nvPr>
        </p:nvSpPr>
        <p:spPr>
          <a:xfrm>
            <a:off x="495301" y="2584746"/>
            <a:ext cx="2973048"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71" name="Content Placeholder 68">
            <a:extLst>
              <a:ext uri="{FF2B5EF4-FFF2-40B4-BE49-F238E27FC236}">
                <a16:creationId xmlns:a16="http://schemas.microsoft.com/office/drawing/2014/main" id="{84EC76F2-3BFD-A295-ECBB-4B1F90A599BC}"/>
              </a:ext>
            </a:extLst>
          </p:cNvPr>
          <p:cNvSpPr>
            <a:spLocks noGrp="1"/>
          </p:cNvSpPr>
          <p:nvPr userDrawn="1">
            <p:ph sz="quarter" idx="15"/>
          </p:nvPr>
        </p:nvSpPr>
        <p:spPr>
          <a:xfrm>
            <a:off x="1562100" y="1492917"/>
            <a:ext cx="3120927" cy="1014277"/>
          </a:xfrm>
        </p:spPr>
        <p:txBody>
          <a:bodyPr/>
          <a:lstStyle>
            <a:lvl1pPr marL="0" indent="0" algn="r">
              <a:buNone/>
              <a:defRPr/>
            </a:lvl1pPr>
            <a:lvl2pPr marL="457200" indent="0">
              <a:buNone/>
              <a:defRPr/>
            </a:lvl2pPr>
          </a:lstStyle>
          <a:p>
            <a:pPr lvl="0"/>
            <a:r>
              <a:rPr lang="en-US"/>
              <a:t>Click to edit Master text styles</a:t>
            </a:r>
          </a:p>
          <a:p>
            <a:pPr lvl="0"/>
            <a:r>
              <a:rPr lang="en-US"/>
              <a:t>Second level</a:t>
            </a:r>
          </a:p>
        </p:txBody>
      </p:sp>
      <p:sp>
        <p:nvSpPr>
          <p:cNvPr id="72" name="Content Placeholder 68">
            <a:extLst>
              <a:ext uri="{FF2B5EF4-FFF2-40B4-BE49-F238E27FC236}">
                <a16:creationId xmlns:a16="http://schemas.microsoft.com/office/drawing/2014/main" id="{91331F85-7C6E-B4B0-DA40-C685E884DCDD}"/>
              </a:ext>
            </a:extLst>
          </p:cNvPr>
          <p:cNvSpPr>
            <a:spLocks noGrp="1"/>
          </p:cNvSpPr>
          <p:nvPr userDrawn="1">
            <p:ph sz="quarter" idx="16"/>
          </p:nvPr>
        </p:nvSpPr>
        <p:spPr>
          <a:xfrm>
            <a:off x="7508973" y="1481149"/>
            <a:ext cx="3120926"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sp>
        <p:nvSpPr>
          <p:cNvPr id="73" name="Content Placeholder 68">
            <a:extLst>
              <a:ext uri="{FF2B5EF4-FFF2-40B4-BE49-F238E27FC236}">
                <a16:creationId xmlns:a16="http://schemas.microsoft.com/office/drawing/2014/main" id="{345E2179-9D85-CA52-0C47-0040169CBB57}"/>
              </a:ext>
            </a:extLst>
          </p:cNvPr>
          <p:cNvSpPr>
            <a:spLocks noGrp="1"/>
          </p:cNvSpPr>
          <p:nvPr userDrawn="1">
            <p:ph sz="quarter" idx="17"/>
          </p:nvPr>
        </p:nvSpPr>
        <p:spPr>
          <a:xfrm>
            <a:off x="8706906" y="2671926"/>
            <a:ext cx="2957216"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sp>
        <p:nvSpPr>
          <p:cNvPr id="74" name="Content Placeholder 68">
            <a:extLst>
              <a:ext uri="{FF2B5EF4-FFF2-40B4-BE49-F238E27FC236}">
                <a16:creationId xmlns:a16="http://schemas.microsoft.com/office/drawing/2014/main" id="{9C38BAAD-8519-C375-0F82-9EC0059041D1}"/>
              </a:ext>
            </a:extLst>
          </p:cNvPr>
          <p:cNvSpPr>
            <a:spLocks noGrp="1"/>
          </p:cNvSpPr>
          <p:nvPr userDrawn="1">
            <p:ph sz="quarter" idx="18"/>
          </p:nvPr>
        </p:nvSpPr>
        <p:spPr>
          <a:xfrm>
            <a:off x="9290919" y="3856879"/>
            <a:ext cx="2373203" cy="1014277"/>
          </a:xfrm>
        </p:spPr>
        <p:txBody>
          <a:bodyPr/>
          <a:lstStyle>
            <a:lvl1pPr marL="0" indent="0" algn="l">
              <a:buNone/>
              <a:defRPr/>
            </a:lvl1pPr>
            <a:lvl2pPr marL="457200" indent="0">
              <a:buNone/>
              <a:defRPr/>
            </a:lvl2pPr>
          </a:lstStyle>
          <a:p>
            <a:pPr lvl="0"/>
            <a:r>
              <a:rPr lang="en-US"/>
              <a:t>Click to edit Master text styles</a:t>
            </a:r>
          </a:p>
          <a:p>
            <a:pPr lvl="0"/>
            <a:r>
              <a:rPr lang="en-US"/>
              <a:t>Second level</a:t>
            </a:r>
          </a:p>
        </p:txBody>
      </p:sp>
      <p:grpSp>
        <p:nvGrpSpPr>
          <p:cNvPr id="102" name="Group 101">
            <a:extLst>
              <a:ext uri="{FF2B5EF4-FFF2-40B4-BE49-F238E27FC236}">
                <a16:creationId xmlns:a16="http://schemas.microsoft.com/office/drawing/2014/main" id="{EE945787-525E-50E3-F155-B34C481F6D6D}"/>
              </a:ext>
            </a:extLst>
          </p:cNvPr>
          <p:cNvGrpSpPr/>
          <p:nvPr userDrawn="1"/>
        </p:nvGrpSpPr>
        <p:grpSpPr>
          <a:xfrm>
            <a:off x="2993266" y="3784288"/>
            <a:ext cx="1878147" cy="1119028"/>
            <a:chOff x="2634794" y="3818813"/>
            <a:chExt cx="1878147" cy="1119028"/>
          </a:xfrm>
        </p:grpSpPr>
        <p:sp>
          <p:nvSpPr>
            <p:cNvPr id="103" name="Freeform: Shape 14">
              <a:extLst>
                <a:ext uri="{FF2B5EF4-FFF2-40B4-BE49-F238E27FC236}">
                  <a16:creationId xmlns:a16="http://schemas.microsoft.com/office/drawing/2014/main" id="{4D46C27D-29D2-EE76-4C8E-719CE463DD1E}"/>
                </a:ext>
              </a:extLst>
            </p:cNvPr>
            <p:cNvSpPr/>
            <p:nvPr/>
          </p:nvSpPr>
          <p:spPr>
            <a:xfrm>
              <a:off x="3840240" y="4411484"/>
              <a:ext cx="672701" cy="244239"/>
            </a:xfrm>
            <a:custGeom>
              <a:avLst/>
              <a:gdLst>
                <a:gd name="connsiteX0" fmla="*/ 208107 w 724588"/>
                <a:gd name="connsiteY0" fmla="*/ 141831 h 263077"/>
                <a:gd name="connsiteX1" fmla="*/ 611424 w 724588"/>
                <a:gd name="connsiteY1" fmla="*/ 212957 h 263077"/>
                <a:gd name="connsiteX2" fmla="*/ 657898 w 724588"/>
                <a:gd name="connsiteY2" fmla="*/ 262260 h 263077"/>
                <a:gd name="connsiteX3" fmla="*/ 723771 w 724588"/>
                <a:gd name="connsiteY3" fmla="*/ 216190 h 263077"/>
                <a:gd name="connsiteX4" fmla="*/ 677701 w 724588"/>
                <a:gd name="connsiteY4" fmla="*/ 150317 h 263077"/>
                <a:gd name="connsiteX5" fmla="*/ 617082 w 724588"/>
                <a:gd name="connsiteY5" fmla="*/ 180627 h 263077"/>
                <a:gd name="connsiteX6" fmla="*/ 214169 w 724588"/>
                <a:gd name="connsiteY6" fmla="*/ 109501 h 263077"/>
                <a:gd name="connsiteX7" fmla="*/ 125666 w 724588"/>
                <a:gd name="connsiteY7" fmla="*/ 1600 h 263077"/>
                <a:gd name="connsiteX8" fmla="*/ 1600 w 724588"/>
                <a:gd name="connsiteY8" fmla="*/ 88487 h 263077"/>
                <a:gd name="connsiteX9" fmla="*/ 88487 w 724588"/>
                <a:gd name="connsiteY9" fmla="*/ 212553 h 263077"/>
                <a:gd name="connsiteX10" fmla="*/ 208107 w 724588"/>
                <a:gd name="connsiteY10" fmla="*/ 141831 h 26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588" h="263077">
                  <a:moveTo>
                    <a:pt x="208107" y="141831"/>
                  </a:moveTo>
                  <a:lnTo>
                    <a:pt x="611424" y="212957"/>
                  </a:lnTo>
                  <a:cubicBezTo>
                    <a:pt x="614253" y="237204"/>
                    <a:pt x="632439" y="257815"/>
                    <a:pt x="657898" y="262260"/>
                  </a:cubicBezTo>
                  <a:cubicBezTo>
                    <a:pt x="688612" y="267514"/>
                    <a:pt x="718113" y="246903"/>
                    <a:pt x="723771" y="216190"/>
                  </a:cubicBezTo>
                  <a:cubicBezTo>
                    <a:pt x="729025" y="185477"/>
                    <a:pt x="708414" y="155975"/>
                    <a:pt x="677701" y="150317"/>
                  </a:cubicBezTo>
                  <a:cubicBezTo>
                    <a:pt x="652241" y="145872"/>
                    <a:pt x="627993" y="158804"/>
                    <a:pt x="617082" y="180627"/>
                  </a:cubicBezTo>
                  <a:lnTo>
                    <a:pt x="214169" y="109501"/>
                  </a:lnTo>
                  <a:cubicBezTo>
                    <a:pt x="215382" y="57369"/>
                    <a:pt x="178606" y="10894"/>
                    <a:pt x="125666" y="1600"/>
                  </a:cubicBezTo>
                  <a:cubicBezTo>
                    <a:pt x="67472" y="-8503"/>
                    <a:pt x="11703" y="30292"/>
                    <a:pt x="1600" y="88487"/>
                  </a:cubicBezTo>
                  <a:cubicBezTo>
                    <a:pt x="-8503" y="146680"/>
                    <a:pt x="30292" y="202450"/>
                    <a:pt x="88487" y="212553"/>
                  </a:cubicBezTo>
                  <a:cubicBezTo>
                    <a:pt x="141023" y="222252"/>
                    <a:pt x="191538" y="191134"/>
                    <a:pt x="208107" y="141831"/>
                  </a:cubicBezTo>
                  <a:close/>
                </a:path>
              </a:pathLst>
            </a:custGeom>
            <a:solidFill>
              <a:schemeClr val="tx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4" name="Freeform: Shape 16">
              <a:extLst>
                <a:ext uri="{FF2B5EF4-FFF2-40B4-BE49-F238E27FC236}">
                  <a16:creationId xmlns:a16="http://schemas.microsoft.com/office/drawing/2014/main" id="{B18C382B-AFEF-1E4B-0D30-66B16DB3564B}"/>
                </a:ext>
              </a:extLst>
            </p:cNvPr>
            <p:cNvSpPr/>
            <p:nvPr/>
          </p:nvSpPr>
          <p:spPr>
            <a:xfrm>
              <a:off x="3864221" y="4435839"/>
              <a:ext cx="148978" cy="148978"/>
            </a:xfrm>
            <a:custGeom>
              <a:avLst/>
              <a:gdLst>
                <a:gd name="connsiteX0" fmla="*/ 66293 w 160470"/>
                <a:gd name="connsiteY0" fmla="*/ 159242 h 160470"/>
                <a:gd name="connsiteX1" fmla="*/ 159242 w 160470"/>
                <a:gd name="connsiteY1" fmla="*/ 94178 h 160470"/>
                <a:gd name="connsiteX2" fmla="*/ 94178 w 160470"/>
                <a:gd name="connsiteY2" fmla="*/ 1229 h 160470"/>
                <a:gd name="connsiteX3" fmla="*/ 1229 w 160470"/>
                <a:gd name="connsiteY3" fmla="*/ 66293 h 160470"/>
                <a:gd name="connsiteX4" fmla="*/ 66293 w 160470"/>
                <a:gd name="connsiteY4" fmla="*/ 159242 h 16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70" h="160470">
                  <a:moveTo>
                    <a:pt x="66293" y="159242"/>
                  </a:moveTo>
                  <a:cubicBezTo>
                    <a:pt x="109939" y="166920"/>
                    <a:pt x="151564" y="137823"/>
                    <a:pt x="159242" y="94178"/>
                  </a:cubicBezTo>
                  <a:cubicBezTo>
                    <a:pt x="166920" y="50532"/>
                    <a:pt x="137823" y="8907"/>
                    <a:pt x="94178" y="1229"/>
                  </a:cubicBezTo>
                  <a:cubicBezTo>
                    <a:pt x="50532" y="-6449"/>
                    <a:pt x="8907" y="22648"/>
                    <a:pt x="1229" y="66293"/>
                  </a:cubicBezTo>
                  <a:cubicBezTo>
                    <a:pt x="-6449" y="109939"/>
                    <a:pt x="22648" y="151564"/>
                    <a:pt x="66293" y="159242"/>
                  </a:cubicBezTo>
                  <a:close/>
                </a:path>
              </a:pathLst>
            </a:custGeom>
            <a:gradFill>
              <a:gsLst>
                <a:gs pos="0">
                  <a:srgbClr val="E6E7E8"/>
                </a:gs>
                <a:gs pos="50000">
                  <a:srgbClr val="F2F3F3"/>
                </a:gs>
                <a:gs pos="100000">
                  <a:srgbClr val="FFFFFF"/>
                </a:gs>
              </a:gsLst>
              <a:lin ang="309083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5" name="Freeform: Shape 35">
              <a:extLst>
                <a:ext uri="{FF2B5EF4-FFF2-40B4-BE49-F238E27FC236}">
                  <a16:creationId xmlns:a16="http://schemas.microsoft.com/office/drawing/2014/main" id="{7AAFBAC0-E96D-2FDF-6AFA-DEB57CF88CC8}"/>
                </a:ext>
              </a:extLst>
            </p:cNvPr>
            <p:cNvSpPr/>
            <p:nvPr/>
          </p:nvSpPr>
          <p:spPr>
            <a:xfrm>
              <a:off x="2634794" y="3818813"/>
              <a:ext cx="1193800" cy="1119028"/>
            </a:xfrm>
            <a:custGeom>
              <a:avLst/>
              <a:gdLst>
                <a:gd name="connsiteX0" fmla="*/ 1285880 w 1285879"/>
                <a:gd name="connsiteY0" fmla="*/ 734954 h 1205340"/>
                <a:gd name="connsiteX1" fmla="*/ 1169492 w 1285879"/>
                <a:gd name="connsiteY1" fmla="*/ 808100 h 1205340"/>
                <a:gd name="connsiteX2" fmla="*/ 498240 w 1285879"/>
                <a:gd name="connsiteY2" fmla="*/ 1196060 h 1205340"/>
                <a:gd name="connsiteX3" fmla="*/ 9249 w 1285879"/>
                <a:gd name="connsiteY3" fmla="*/ 498136 h 1205340"/>
                <a:gd name="connsiteX4" fmla="*/ 707173 w 1285879"/>
                <a:gd name="connsiteY4" fmla="*/ 9145 h 1205340"/>
                <a:gd name="connsiteX5" fmla="*/ 1204651 w 1285879"/>
                <a:gd name="connsiteY5" fmla="*/ 626244 h 1205340"/>
                <a:gd name="connsiteX6" fmla="*/ 1285880 w 1285879"/>
                <a:gd name="connsiteY6" fmla="*/ 734954 h 120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9" h="1205340">
                  <a:moveTo>
                    <a:pt x="1285880" y="734954"/>
                  </a:moveTo>
                  <a:lnTo>
                    <a:pt x="1169492" y="808100"/>
                  </a:lnTo>
                  <a:cubicBezTo>
                    <a:pt x="1071694" y="1078460"/>
                    <a:pt x="791231" y="1247788"/>
                    <a:pt x="498240" y="1196060"/>
                  </a:cubicBezTo>
                  <a:cubicBezTo>
                    <a:pt x="170495" y="1138270"/>
                    <a:pt x="-48541" y="825882"/>
                    <a:pt x="9249" y="498136"/>
                  </a:cubicBezTo>
                  <a:cubicBezTo>
                    <a:pt x="67039" y="170391"/>
                    <a:pt x="379427" y="-48241"/>
                    <a:pt x="707173" y="9145"/>
                  </a:cubicBezTo>
                  <a:cubicBezTo>
                    <a:pt x="1007842" y="62086"/>
                    <a:pt x="1216774" y="329616"/>
                    <a:pt x="1204651" y="626244"/>
                  </a:cubicBezTo>
                  <a:lnTo>
                    <a:pt x="1285880" y="734954"/>
                  </a:lnTo>
                  <a:close/>
                </a:path>
              </a:pathLst>
            </a:custGeom>
            <a:solidFill>
              <a:schemeClr val="accent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6" name="Freeform: Shape 37">
              <a:extLst>
                <a:ext uri="{FF2B5EF4-FFF2-40B4-BE49-F238E27FC236}">
                  <a16:creationId xmlns:a16="http://schemas.microsoft.com/office/drawing/2014/main" id="{D3C4ECF9-566F-CE37-09CB-21AF33D7C2A7}"/>
                </a:ext>
              </a:extLst>
            </p:cNvPr>
            <p:cNvSpPr/>
            <p:nvPr/>
          </p:nvSpPr>
          <p:spPr>
            <a:xfrm>
              <a:off x="2789701" y="3975875"/>
              <a:ext cx="796145" cy="796146"/>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07" name="Group 106">
            <a:extLst>
              <a:ext uri="{FF2B5EF4-FFF2-40B4-BE49-F238E27FC236}">
                <a16:creationId xmlns:a16="http://schemas.microsoft.com/office/drawing/2014/main" id="{C107B38F-52AC-E5F6-3148-3321A607F576}"/>
              </a:ext>
            </a:extLst>
          </p:cNvPr>
          <p:cNvGrpSpPr/>
          <p:nvPr userDrawn="1"/>
        </p:nvGrpSpPr>
        <p:grpSpPr>
          <a:xfrm>
            <a:off x="3521166" y="2602744"/>
            <a:ext cx="1673074" cy="1273226"/>
            <a:chOff x="3162694" y="2637269"/>
            <a:chExt cx="1673074" cy="1273226"/>
          </a:xfrm>
        </p:grpSpPr>
        <p:sp>
          <p:nvSpPr>
            <p:cNvPr id="108" name="Freeform: Shape 6">
              <a:extLst>
                <a:ext uri="{FF2B5EF4-FFF2-40B4-BE49-F238E27FC236}">
                  <a16:creationId xmlns:a16="http://schemas.microsoft.com/office/drawing/2014/main" id="{015CA70F-FFD7-3868-E4DA-656B960CF3BC}"/>
                </a:ext>
              </a:extLst>
            </p:cNvPr>
            <p:cNvSpPr/>
            <p:nvPr/>
          </p:nvSpPr>
          <p:spPr>
            <a:xfrm rot="18604393">
              <a:off x="4395863" y="3470590"/>
              <a:ext cx="198848" cy="680962"/>
            </a:xfrm>
            <a:custGeom>
              <a:avLst/>
              <a:gdLst>
                <a:gd name="connsiteX0" fmla="*/ 90928 w 214186"/>
                <a:gd name="connsiteY0" fmla="*/ 212974 h 733486"/>
                <a:gd name="connsiteX1" fmla="*/ 90928 w 214186"/>
                <a:gd name="connsiteY1" fmla="*/ 622352 h 733486"/>
                <a:gd name="connsiteX2" fmla="*/ 50516 w 214186"/>
                <a:gd name="connsiteY2" fmla="*/ 676909 h 733486"/>
                <a:gd name="connsiteX3" fmla="*/ 107093 w 214186"/>
                <a:gd name="connsiteY3" fmla="*/ 733487 h 733486"/>
                <a:gd name="connsiteX4" fmla="*/ 163671 w 214186"/>
                <a:gd name="connsiteY4" fmla="*/ 676909 h 733486"/>
                <a:gd name="connsiteX5" fmla="*/ 123258 w 214186"/>
                <a:gd name="connsiteY5" fmla="*/ 622352 h 733486"/>
                <a:gd name="connsiteX6" fmla="*/ 123258 w 214186"/>
                <a:gd name="connsiteY6" fmla="*/ 212974 h 733486"/>
                <a:gd name="connsiteX7" fmla="*/ 214186 w 214186"/>
                <a:gd name="connsiteY7" fmla="*/ 107093 h 733486"/>
                <a:gd name="connsiteX8" fmla="*/ 107093 w 214186"/>
                <a:gd name="connsiteY8" fmla="*/ 0 h 733486"/>
                <a:gd name="connsiteX9" fmla="*/ 0 w 214186"/>
                <a:gd name="connsiteY9" fmla="*/ 107093 h 733486"/>
                <a:gd name="connsiteX10" fmla="*/ 90928 w 214186"/>
                <a:gd name="connsiteY10" fmla="*/ 212974 h 7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86" h="733486">
                  <a:moveTo>
                    <a:pt x="90928" y="212974"/>
                  </a:moveTo>
                  <a:lnTo>
                    <a:pt x="90928" y="622352"/>
                  </a:lnTo>
                  <a:cubicBezTo>
                    <a:pt x="67489" y="629223"/>
                    <a:pt x="50516" y="651045"/>
                    <a:pt x="50516" y="676909"/>
                  </a:cubicBezTo>
                  <a:cubicBezTo>
                    <a:pt x="50516" y="708431"/>
                    <a:pt x="75976" y="733487"/>
                    <a:pt x="107093" y="733487"/>
                  </a:cubicBezTo>
                  <a:cubicBezTo>
                    <a:pt x="138615" y="733487"/>
                    <a:pt x="163671" y="708027"/>
                    <a:pt x="163671" y="676909"/>
                  </a:cubicBezTo>
                  <a:cubicBezTo>
                    <a:pt x="163671" y="651045"/>
                    <a:pt x="146698" y="629627"/>
                    <a:pt x="123258" y="622352"/>
                  </a:cubicBezTo>
                  <a:lnTo>
                    <a:pt x="123258" y="212974"/>
                  </a:lnTo>
                  <a:cubicBezTo>
                    <a:pt x="174582" y="205295"/>
                    <a:pt x="214186" y="160842"/>
                    <a:pt x="214186" y="107093"/>
                  </a:cubicBezTo>
                  <a:cubicBezTo>
                    <a:pt x="214186" y="47687"/>
                    <a:pt x="166095" y="0"/>
                    <a:pt x="107093" y="0"/>
                  </a:cubicBezTo>
                  <a:cubicBezTo>
                    <a:pt x="47687" y="0"/>
                    <a:pt x="0" y="48091"/>
                    <a:pt x="0" y="107093"/>
                  </a:cubicBezTo>
                  <a:cubicBezTo>
                    <a:pt x="0" y="160842"/>
                    <a:pt x="39604" y="205295"/>
                    <a:pt x="90928" y="212974"/>
                  </a:cubicBezTo>
                  <a:close/>
                </a:path>
              </a:pathLst>
            </a:custGeom>
            <a:solidFill>
              <a:schemeClr val="accent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09" name="Freeform: Shape 8">
              <a:extLst>
                <a:ext uri="{FF2B5EF4-FFF2-40B4-BE49-F238E27FC236}">
                  <a16:creationId xmlns:a16="http://schemas.microsoft.com/office/drawing/2014/main" id="{910E9E77-EBBF-0705-DB9D-1AD7546584A6}"/>
                </a:ext>
              </a:extLst>
            </p:cNvPr>
            <p:cNvSpPr/>
            <p:nvPr/>
          </p:nvSpPr>
          <p:spPr>
            <a:xfrm rot="18604393">
              <a:off x="4236689" y="3580255"/>
              <a:ext cx="148574" cy="148574"/>
            </a:xfrm>
            <a:custGeom>
              <a:avLst/>
              <a:gdLst>
                <a:gd name="connsiteX0" fmla="*/ 0 w 160033"/>
                <a:gd name="connsiteY0" fmla="*/ 80017 h 160033"/>
                <a:gd name="connsiteX1" fmla="*/ 80017 w 160033"/>
                <a:gd name="connsiteY1" fmla="*/ 160033 h 160033"/>
                <a:gd name="connsiteX2" fmla="*/ 160033 w 160033"/>
                <a:gd name="connsiteY2" fmla="*/ 80017 h 160033"/>
                <a:gd name="connsiteX3" fmla="*/ 80017 w 160033"/>
                <a:gd name="connsiteY3" fmla="*/ 0 h 160033"/>
                <a:gd name="connsiteX4" fmla="*/ 0 w 160033"/>
                <a:gd name="connsiteY4" fmla="*/ 80017 h 1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3" h="160033">
                  <a:moveTo>
                    <a:pt x="0" y="80017"/>
                  </a:moveTo>
                  <a:cubicBezTo>
                    <a:pt x="0" y="124066"/>
                    <a:pt x="35967" y="160033"/>
                    <a:pt x="80017" y="160033"/>
                  </a:cubicBezTo>
                  <a:cubicBezTo>
                    <a:pt x="124067" y="160033"/>
                    <a:pt x="160033" y="124066"/>
                    <a:pt x="160033" y="80017"/>
                  </a:cubicBezTo>
                  <a:cubicBezTo>
                    <a:pt x="160033" y="35967"/>
                    <a:pt x="124067" y="0"/>
                    <a:pt x="80017" y="0"/>
                  </a:cubicBezTo>
                  <a:cubicBezTo>
                    <a:pt x="35563" y="0"/>
                    <a:pt x="0" y="35967"/>
                    <a:pt x="0" y="80017"/>
                  </a:cubicBezTo>
                  <a:close/>
                </a:path>
              </a:pathLst>
            </a:custGeom>
            <a:gradFill>
              <a:gsLst>
                <a:gs pos="0">
                  <a:srgbClr val="E6E7E8"/>
                </a:gs>
                <a:gs pos="50000">
                  <a:srgbClr val="F2F3F3"/>
                </a:gs>
                <a:gs pos="100000">
                  <a:srgbClr val="FFFFFF"/>
                </a:gs>
              </a:gsLst>
              <a:lin ang="789100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0" name="Freeform: Shape 26">
              <a:extLst>
                <a:ext uri="{FF2B5EF4-FFF2-40B4-BE49-F238E27FC236}">
                  <a16:creationId xmlns:a16="http://schemas.microsoft.com/office/drawing/2014/main" id="{75C43175-FA6B-DF21-47E1-DA8F5F771EF6}"/>
                </a:ext>
              </a:extLst>
            </p:cNvPr>
            <p:cNvSpPr/>
            <p:nvPr/>
          </p:nvSpPr>
          <p:spPr>
            <a:xfrm rot="18604393">
              <a:off x="3207903" y="2592060"/>
              <a:ext cx="1118805" cy="1209224"/>
            </a:xfrm>
            <a:custGeom>
              <a:avLst/>
              <a:gdLst>
                <a:gd name="connsiteX0" fmla="*/ 1205100 w 1205100"/>
                <a:gd name="connsiteY0" fmla="*/ 602954 h 1302494"/>
                <a:gd name="connsiteX1" fmla="*/ 693882 w 1205100"/>
                <a:gd name="connsiteY1" fmla="*/ 1198634 h 1302494"/>
                <a:gd name="connsiteX2" fmla="*/ 596084 w 1205100"/>
                <a:gd name="connsiteY2" fmla="*/ 1302495 h 1302494"/>
                <a:gd name="connsiteX3" fmla="*/ 500306 w 1205100"/>
                <a:gd name="connsiteY3" fmla="*/ 1196614 h 1302494"/>
                <a:gd name="connsiteX4" fmla="*/ 0 w 1205100"/>
                <a:gd name="connsiteY4" fmla="*/ 602550 h 1302494"/>
                <a:gd name="connsiteX5" fmla="*/ 602550 w 1205100"/>
                <a:gd name="connsiteY5" fmla="*/ 0 h 1302494"/>
                <a:gd name="connsiteX6" fmla="*/ 1205100 w 1205100"/>
                <a:gd name="connsiteY6" fmla="*/ 60295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100" h="1302494">
                  <a:moveTo>
                    <a:pt x="1205100" y="602954"/>
                  </a:moveTo>
                  <a:cubicBezTo>
                    <a:pt x="1205100" y="904836"/>
                    <a:pt x="983236" y="1154585"/>
                    <a:pt x="693882" y="1198634"/>
                  </a:cubicBezTo>
                  <a:lnTo>
                    <a:pt x="596084" y="1302495"/>
                  </a:lnTo>
                  <a:lnTo>
                    <a:pt x="500306" y="1196614"/>
                  </a:lnTo>
                  <a:cubicBezTo>
                    <a:pt x="216207" y="1148119"/>
                    <a:pt x="0" y="900794"/>
                    <a:pt x="0" y="602550"/>
                  </a:cubicBezTo>
                  <a:cubicBezTo>
                    <a:pt x="0" y="269955"/>
                    <a:pt x="269955" y="0"/>
                    <a:pt x="602550" y="0"/>
                  </a:cubicBezTo>
                  <a:cubicBezTo>
                    <a:pt x="935549" y="404"/>
                    <a:pt x="1205100" y="269955"/>
                    <a:pt x="1205100" y="602954"/>
                  </a:cubicBezTo>
                  <a:close/>
                </a:path>
              </a:pathLst>
            </a:custGeom>
            <a:solidFill>
              <a:schemeClr val="accent2"/>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1" name="Freeform: Shape 29">
              <a:extLst>
                <a:ext uri="{FF2B5EF4-FFF2-40B4-BE49-F238E27FC236}">
                  <a16:creationId xmlns:a16="http://schemas.microsoft.com/office/drawing/2014/main" id="{C0573720-50BE-8BBB-0F3D-518394CE6399}"/>
                </a:ext>
              </a:extLst>
            </p:cNvPr>
            <p:cNvSpPr/>
            <p:nvPr/>
          </p:nvSpPr>
          <p:spPr>
            <a:xfrm rot="18604393">
              <a:off x="3331357" y="2762322"/>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12" name="Group 111">
            <a:extLst>
              <a:ext uri="{FF2B5EF4-FFF2-40B4-BE49-F238E27FC236}">
                <a16:creationId xmlns:a16="http://schemas.microsoft.com/office/drawing/2014/main" id="{39A4E2DF-E74C-922B-23CF-EC2F7AA110FF}"/>
              </a:ext>
            </a:extLst>
          </p:cNvPr>
          <p:cNvGrpSpPr/>
          <p:nvPr userDrawn="1"/>
        </p:nvGrpSpPr>
        <p:grpSpPr>
          <a:xfrm>
            <a:off x="7320058" y="3770148"/>
            <a:ext cx="1878257" cy="1118691"/>
            <a:chOff x="6961586" y="3804673"/>
            <a:chExt cx="1878257" cy="1118691"/>
          </a:xfrm>
        </p:grpSpPr>
        <p:sp>
          <p:nvSpPr>
            <p:cNvPr id="113" name="Freeform: Shape 18">
              <a:extLst>
                <a:ext uri="{FF2B5EF4-FFF2-40B4-BE49-F238E27FC236}">
                  <a16:creationId xmlns:a16="http://schemas.microsoft.com/office/drawing/2014/main" id="{79E9D84B-CD8F-7B79-83BE-6F7928259E0E}"/>
                </a:ext>
              </a:extLst>
            </p:cNvPr>
            <p:cNvSpPr/>
            <p:nvPr/>
          </p:nvSpPr>
          <p:spPr>
            <a:xfrm>
              <a:off x="6961586" y="4394728"/>
              <a:ext cx="672799" cy="243961"/>
            </a:xfrm>
            <a:custGeom>
              <a:avLst/>
              <a:gdLst>
                <a:gd name="connsiteX0" fmla="*/ 510824 w 724693"/>
                <a:gd name="connsiteY0" fmla="*/ 109201 h 262778"/>
                <a:gd name="connsiteX1" fmla="*/ 107507 w 724693"/>
                <a:gd name="connsiteY1" fmla="*/ 180327 h 262778"/>
                <a:gd name="connsiteX2" fmla="*/ 46888 w 724693"/>
                <a:gd name="connsiteY2" fmla="*/ 150018 h 262778"/>
                <a:gd name="connsiteX3" fmla="*/ 818 w 724693"/>
                <a:gd name="connsiteY3" fmla="*/ 215890 h 262778"/>
                <a:gd name="connsiteX4" fmla="*/ 66690 w 724693"/>
                <a:gd name="connsiteY4" fmla="*/ 261960 h 262778"/>
                <a:gd name="connsiteX5" fmla="*/ 113165 w 724693"/>
                <a:gd name="connsiteY5" fmla="*/ 212657 h 262778"/>
                <a:gd name="connsiteX6" fmla="*/ 516077 w 724693"/>
                <a:gd name="connsiteY6" fmla="*/ 141531 h 262778"/>
                <a:gd name="connsiteX7" fmla="*/ 636102 w 724693"/>
                <a:gd name="connsiteY7" fmla="*/ 212657 h 262778"/>
                <a:gd name="connsiteX8" fmla="*/ 722989 w 724693"/>
                <a:gd name="connsiteY8" fmla="*/ 88591 h 262778"/>
                <a:gd name="connsiteX9" fmla="*/ 598923 w 724693"/>
                <a:gd name="connsiteY9" fmla="*/ 1704 h 262778"/>
                <a:gd name="connsiteX10" fmla="*/ 510824 w 724693"/>
                <a:gd name="connsiteY10" fmla="*/ 109201 h 26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93" h="262778">
                  <a:moveTo>
                    <a:pt x="510824" y="109201"/>
                  </a:moveTo>
                  <a:lnTo>
                    <a:pt x="107507" y="180327"/>
                  </a:lnTo>
                  <a:cubicBezTo>
                    <a:pt x="96596" y="158504"/>
                    <a:pt x="72348" y="145168"/>
                    <a:pt x="46888" y="150018"/>
                  </a:cubicBezTo>
                  <a:cubicBezTo>
                    <a:pt x="16175" y="155271"/>
                    <a:pt x="-4436" y="184772"/>
                    <a:pt x="818" y="215890"/>
                  </a:cubicBezTo>
                  <a:cubicBezTo>
                    <a:pt x="6071" y="246604"/>
                    <a:pt x="35573" y="267214"/>
                    <a:pt x="66690" y="261960"/>
                  </a:cubicBezTo>
                  <a:cubicBezTo>
                    <a:pt x="92150" y="257515"/>
                    <a:pt x="110336" y="236904"/>
                    <a:pt x="113165" y="212657"/>
                  </a:cubicBezTo>
                  <a:lnTo>
                    <a:pt x="516077" y="141531"/>
                  </a:lnTo>
                  <a:cubicBezTo>
                    <a:pt x="532646" y="190834"/>
                    <a:pt x="583162" y="221952"/>
                    <a:pt x="636102" y="212657"/>
                  </a:cubicBezTo>
                  <a:cubicBezTo>
                    <a:pt x="694296" y="202554"/>
                    <a:pt x="733496" y="146785"/>
                    <a:pt x="722989" y="88591"/>
                  </a:cubicBezTo>
                  <a:cubicBezTo>
                    <a:pt x="712886" y="30397"/>
                    <a:pt x="657117" y="-8803"/>
                    <a:pt x="598923" y="1704"/>
                  </a:cubicBezTo>
                  <a:cubicBezTo>
                    <a:pt x="546386" y="10594"/>
                    <a:pt x="509611" y="57069"/>
                    <a:pt x="510824" y="109201"/>
                  </a:cubicBezTo>
                  <a:close/>
                </a:path>
              </a:pathLst>
            </a:custGeom>
            <a:solidFill>
              <a:schemeClr val="accent6"/>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4" name="Freeform: Shape 20">
              <a:extLst>
                <a:ext uri="{FF2B5EF4-FFF2-40B4-BE49-F238E27FC236}">
                  <a16:creationId xmlns:a16="http://schemas.microsoft.com/office/drawing/2014/main" id="{95E82872-E262-0697-9790-1B8B9F9C70CD}"/>
                </a:ext>
              </a:extLst>
            </p:cNvPr>
            <p:cNvSpPr/>
            <p:nvPr/>
          </p:nvSpPr>
          <p:spPr>
            <a:xfrm>
              <a:off x="7461703" y="4419932"/>
              <a:ext cx="148978" cy="148978"/>
            </a:xfrm>
            <a:custGeom>
              <a:avLst/>
              <a:gdLst>
                <a:gd name="connsiteX0" fmla="*/ 66293 w 160470"/>
                <a:gd name="connsiteY0" fmla="*/ 1229 h 160470"/>
                <a:gd name="connsiteX1" fmla="*/ 1229 w 160470"/>
                <a:gd name="connsiteY1" fmla="*/ 94178 h 160470"/>
                <a:gd name="connsiteX2" fmla="*/ 94178 w 160470"/>
                <a:gd name="connsiteY2" fmla="*/ 159242 h 160470"/>
                <a:gd name="connsiteX3" fmla="*/ 159242 w 160470"/>
                <a:gd name="connsiteY3" fmla="*/ 66293 h 160470"/>
                <a:gd name="connsiteX4" fmla="*/ 66293 w 160470"/>
                <a:gd name="connsiteY4" fmla="*/ 1229 h 16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70" h="160470">
                  <a:moveTo>
                    <a:pt x="66293" y="1229"/>
                  </a:moveTo>
                  <a:cubicBezTo>
                    <a:pt x="22648" y="8907"/>
                    <a:pt x="-6450" y="50532"/>
                    <a:pt x="1229" y="94178"/>
                  </a:cubicBezTo>
                  <a:cubicBezTo>
                    <a:pt x="8907" y="137823"/>
                    <a:pt x="50533" y="166920"/>
                    <a:pt x="94178" y="159242"/>
                  </a:cubicBezTo>
                  <a:cubicBezTo>
                    <a:pt x="137823" y="151563"/>
                    <a:pt x="166920" y="109939"/>
                    <a:pt x="159242" y="66293"/>
                  </a:cubicBezTo>
                  <a:cubicBezTo>
                    <a:pt x="151159" y="22648"/>
                    <a:pt x="109939" y="-6450"/>
                    <a:pt x="66293" y="1229"/>
                  </a:cubicBezTo>
                  <a:close/>
                </a:path>
              </a:pathLst>
            </a:custGeom>
            <a:gradFill>
              <a:gsLst>
                <a:gs pos="0">
                  <a:srgbClr val="E6E7E8"/>
                </a:gs>
                <a:gs pos="50000">
                  <a:srgbClr val="F2F3F3"/>
                </a:gs>
                <a:gs pos="100000">
                  <a:srgbClr val="FFFFFF"/>
                </a:gs>
              </a:gsLst>
              <a:lin ang="12691158"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5" name="Freeform: Shape 39">
              <a:extLst>
                <a:ext uri="{FF2B5EF4-FFF2-40B4-BE49-F238E27FC236}">
                  <a16:creationId xmlns:a16="http://schemas.microsoft.com/office/drawing/2014/main" id="{9E1DBC9D-009C-0753-8FA1-16624EEEB3CE}"/>
                </a:ext>
              </a:extLst>
            </p:cNvPr>
            <p:cNvSpPr/>
            <p:nvPr/>
          </p:nvSpPr>
          <p:spPr>
            <a:xfrm>
              <a:off x="7644059" y="3804673"/>
              <a:ext cx="1195784" cy="1118691"/>
            </a:xfrm>
            <a:custGeom>
              <a:avLst/>
              <a:gdLst>
                <a:gd name="connsiteX0" fmla="*/ 790064 w 1288017"/>
                <a:gd name="connsiteY0" fmla="*/ 1195773 h 1204978"/>
                <a:gd name="connsiteX1" fmla="*/ 115176 w 1288017"/>
                <a:gd name="connsiteY1" fmla="*/ 796902 h 1204978"/>
                <a:gd name="connsiteX2" fmla="*/ 0 w 1288017"/>
                <a:gd name="connsiteY2" fmla="*/ 721330 h 1204978"/>
                <a:gd name="connsiteX3" fmla="*/ 82846 w 1288017"/>
                <a:gd name="connsiteY3" fmla="*/ 615046 h 1204978"/>
                <a:gd name="connsiteX4" fmla="*/ 580727 w 1288017"/>
                <a:gd name="connsiteY4" fmla="*/ 9262 h 1204978"/>
                <a:gd name="connsiteX5" fmla="*/ 1278651 w 1288017"/>
                <a:gd name="connsiteY5" fmla="*/ 497849 h 1204978"/>
                <a:gd name="connsiteX6" fmla="*/ 790064 w 1288017"/>
                <a:gd name="connsiteY6" fmla="*/ 1195773 h 12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017" h="1204978">
                  <a:moveTo>
                    <a:pt x="790064" y="1195773"/>
                  </a:moveTo>
                  <a:cubicBezTo>
                    <a:pt x="493436" y="1247905"/>
                    <a:pt x="209336" y="1073727"/>
                    <a:pt x="115176" y="796902"/>
                  </a:cubicBezTo>
                  <a:lnTo>
                    <a:pt x="0" y="721330"/>
                  </a:lnTo>
                  <a:lnTo>
                    <a:pt x="82846" y="615046"/>
                  </a:lnTo>
                  <a:cubicBezTo>
                    <a:pt x="76380" y="322863"/>
                    <a:pt x="283696" y="61394"/>
                    <a:pt x="580727" y="9262"/>
                  </a:cubicBezTo>
                  <a:cubicBezTo>
                    <a:pt x="908473" y="-48528"/>
                    <a:pt x="1220861" y="170104"/>
                    <a:pt x="1278651" y="497849"/>
                  </a:cubicBezTo>
                  <a:cubicBezTo>
                    <a:pt x="1336845" y="825595"/>
                    <a:pt x="1117809" y="1137983"/>
                    <a:pt x="790064" y="1195773"/>
                  </a:cubicBezTo>
                  <a:close/>
                </a:path>
              </a:pathLst>
            </a:custGeom>
            <a:solidFill>
              <a:schemeClr val="accent6"/>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6" name="Freeform: Shape 41">
              <a:extLst>
                <a:ext uri="{FF2B5EF4-FFF2-40B4-BE49-F238E27FC236}">
                  <a16:creationId xmlns:a16="http://schemas.microsoft.com/office/drawing/2014/main" id="{0836D7E1-D247-0459-11DA-2A9B3402C32F}"/>
                </a:ext>
              </a:extLst>
            </p:cNvPr>
            <p:cNvSpPr/>
            <p:nvPr/>
          </p:nvSpPr>
          <p:spPr>
            <a:xfrm>
              <a:off x="7890181" y="3967849"/>
              <a:ext cx="796145" cy="796145"/>
            </a:xfrm>
            <a:custGeom>
              <a:avLst/>
              <a:gdLst>
                <a:gd name="connsiteX0" fmla="*/ 857553 w 857553"/>
                <a:gd name="connsiteY0" fmla="*/ 428777 h 857553"/>
                <a:gd name="connsiteX1" fmla="*/ 428776 w 857553"/>
                <a:gd name="connsiteY1" fmla="*/ 857553 h 857553"/>
                <a:gd name="connsiteX2" fmla="*/ 0 w 857553"/>
                <a:gd name="connsiteY2" fmla="*/ 428777 h 857553"/>
                <a:gd name="connsiteX3" fmla="*/ 428776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4"/>
                    <a:pt x="665583" y="857553"/>
                    <a:pt x="428776" y="857553"/>
                  </a:cubicBezTo>
                  <a:cubicBezTo>
                    <a:pt x="191970" y="857553"/>
                    <a:pt x="0" y="665584"/>
                    <a:pt x="0" y="428777"/>
                  </a:cubicBezTo>
                  <a:cubicBezTo>
                    <a:pt x="0" y="191970"/>
                    <a:pt x="191970" y="0"/>
                    <a:pt x="428776"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17" name="Group 116">
            <a:extLst>
              <a:ext uri="{FF2B5EF4-FFF2-40B4-BE49-F238E27FC236}">
                <a16:creationId xmlns:a16="http://schemas.microsoft.com/office/drawing/2014/main" id="{579B8FC9-A164-0D7C-EA8E-5916C2326F11}"/>
              </a:ext>
            </a:extLst>
          </p:cNvPr>
          <p:cNvGrpSpPr/>
          <p:nvPr userDrawn="1"/>
        </p:nvGrpSpPr>
        <p:grpSpPr>
          <a:xfrm>
            <a:off x="4756369" y="1762137"/>
            <a:ext cx="1118766" cy="1789494"/>
            <a:chOff x="4397897" y="1796662"/>
            <a:chExt cx="1118766" cy="1789494"/>
          </a:xfrm>
        </p:grpSpPr>
        <p:sp>
          <p:nvSpPr>
            <p:cNvPr id="118" name="Freeform: Shape 10">
              <a:extLst>
                <a:ext uri="{FF2B5EF4-FFF2-40B4-BE49-F238E27FC236}">
                  <a16:creationId xmlns:a16="http://schemas.microsoft.com/office/drawing/2014/main" id="{E339FDC2-940E-42AD-F20D-08F38EF5DE0A}"/>
                </a:ext>
              </a:extLst>
            </p:cNvPr>
            <p:cNvSpPr/>
            <p:nvPr/>
          </p:nvSpPr>
          <p:spPr>
            <a:xfrm rot="1445408">
              <a:off x="4977974" y="3028364"/>
              <a:ext cx="492134" cy="557792"/>
            </a:xfrm>
            <a:custGeom>
              <a:avLst/>
              <a:gdLst>
                <a:gd name="connsiteX0" fmla="*/ 162780 w 530093"/>
                <a:gd name="connsiteY0" fmla="*/ 199151 h 600815"/>
                <a:gd name="connsiteX1" fmla="*/ 425865 w 530093"/>
                <a:gd name="connsiteY1" fmla="*/ 512752 h 600815"/>
                <a:gd name="connsiteX2" fmla="*/ 429907 w 530093"/>
                <a:gd name="connsiteY2" fmla="*/ 580645 h 600815"/>
                <a:gd name="connsiteX3" fmla="*/ 509923 w 530093"/>
                <a:gd name="connsiteY3" fmla="*/ 587515 h 600815"/>
                <a:gd name="connsiteX4" fmla="*/ 516794 w 530093"/>
                <a:gd name="connsiteY4" fmla="*/ 507499 h 600815"/>
                <a:gd name="connsiteX5" fmla="*/ 450921 w 530093"/>
                <a:gd name="connsiteY5" fmla="*/ 491738 h 600815"/>
                <a:gd name="connsiteX6" fmla="*/ 187836 w 530093"/>
                <a:gd name="connsiteY6" fmla="*/ 178137 h 600815"/>
                <a:gd name="connsiteX7" fmla="*/ 189452 w 530093"/>
                <a:gd name="connsiteY7" fmla="*/ 38310 h 600815"/>
                <a:gd name="connsiteX8" fmla="*/ 38310 w 530093"/>
                <a:gd name="connsiteY8" fmla="*/ 24973 h 600815"/>
                <a:gd name="connsiteX9" fmla="*/ 24973 w 530093"/>
                <a:gd name="connsiteY9" fmla="*/ 176116 h 600815"/>
                <a:gd name="connsiteX10" fmla="*/ 162780 w 530093"/>
                <a:gd name="connsiteY10" fmla="*/ 199151 h 6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093" h="600815">
                  <a:moveTo>
                    <a:pt x="162780" y="199151"/>
                  </a:moveTo>
                  <a:lnTo>
                    <a:pt x="425865" y="512752"/>
                  </a:lnTo>
                  <a:cubicBezTo>
                    <a:pt x="412529" y="533363"/>
                    <a:pt x="413337" y="560843"/>
                    <a:pt x="429907" y="580645"/>
                  </a:cubicBezTo>
                  <a:cubicBezTo>
                    <a:pt x="450113" y="604489"/>
                    <a:pt x="485676" y="607721"/>
                    <a:pt x="509923" y="587515"/>
                  </a:cubicBezTo>
                  <a:cubicBezTo>
                    <a:pt x="533767" y="567309"/>
                    <a:pt x="537000" y="531746"/>
                    <a:pt x="516794" y="507499"/>
                  </a:cubicBezTo>
                  <a:cubicBezTo>
                    <a:pt x="500224" y="487696"/>
                    <a:pt x="473148" y="482039"/>
                    <a:pt x="450921" y="491738"/>
                  </a:cubicBezTo>
                  <a:lnTo>
                    <a:pt x="187836" y="178137"/>
                  </a:lnTo>
                  <a:cubicBezTo>
                    <a:pt x="222186" y="138937"/>
                    <a:pt x="224207" y="79530"/>
                    <a:pt x="189452" y="38310"/>
                  </a:cubicBezTo>
                  <a:cubicBezTo>
                    <a:pt x="151465" y="-6952"/>
                    <a:pt x="83572" y="-13014"/>
                    <a:pt x="38310" y="24973"/>
                  </a:cubicBezTo>
                  <a:cubicBezTo>
                    <a:pt x="-6953" y="62961"/>
                    <a:pt x="-13014" y="130854"/>
                    <a:pt x="24973" y="176116"/>
                  </a:cubicBezTo>
                  <a:cubicBezTo>
                    <a:pt x="59728" y="217741"/>
                    <a:pt x="118326" y="226228"/>
                    <a:pt x="162780" y="199151"/>
                  </a:cubicBezTo>
                  <a:close/>
                </a:path>
              </a:pathLst>
            </a:custGeom>
            <a:solidFill>
              <a:schemeClr val="accent3"/>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19" name="Freeform: Shape 12">
              <a:extLst>
                <a:ext uri="{FF2B5EF4-FFF2-40B4-BE49-F238E27FC236}">
                  <a16:creationId xmlns:a16="http://schemas.microsoft.com/office/drawing/2014/main" id="{BC06EE6D-1113-4530-E651-243E818745DC}"/>
                </a:ext>
              </a:extLst>
            </p:cNvPr>
            <p:cNvSpPr/>
            <p:nvPr/>
          </p:nvSpPr>
          <p:spPr>
            <a:xfrm rot="1445408">
              <a:off x="5089630" y="3008660"/>
              <a:ext cx="148569" cy="148847"/>
            </a:xfrm>
            <a:custGeom>
              <a:avLst/>
              <a:gdLst>
                <a:gd name="connsiteX0" fmla="*/ 18640 w 160028"/>
                <a:gd name="connsiteY0" fmla="*/ 131690 h 160328"/>
                <a:gd name="connsiteX1" fmla="*/ 131391 w 160028"/>
                <a:gd name="connsiteY1" fmla="*/ 141389 h 160328"/>
                <a:gd name="connsiteX2" fmla="*/ 141090 w 160028"/>
                <a:gd name="connsiteY2" fmla="*/ 28638 h 160328"/>
                <a:gd name="connsiteX3" fmla="*/ 28339 w 160028"/>
                <a:gd name="connsiteY3" fmla="*/ 18939 h 160328"/>
                <a:gd name="connsiteX4" fmla="*/ 18640 w 160028"/>
                <a:gd name="connsiteY4" fmla="*/ 131690 h 16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8" h="160328">
                  <a:moveTo>
                    <a:pt x="18640" y="131690"/>
                  </a:moveTo>
                  <a:cubicBezTo>
                    <a:pt x="46929" y="165637"/>
                    <a:pt x="97444" y="170082"/>
                    <a:pt x="131391" y="141389"/>
                  </a:cubicBezTo>
                  <a:cubicBezTo>
                    <a:pt x="165337" y="113100"/>
                    <a:pt x="169782" y="62585"/>
                    <a:pt x="141090" y="28638"/>
                  </a:cubicBezTo>
                  <a:cubicBezTo>
                    <a:pt x="112801" y="-5309"/>
                    <a:pt x="62285" y="-9754"/>
                    <a:pt x="28339" y="18939"/>
                  </a:cubicBezTo>
                  <a:cubicBezTo>
                    <a:pt x="-5204" y="47228"/>
                    <a:pt x="-9649" y="97743"/>
                    <a:pt x="18640" y="131690"/>
                  </a:cubicBezTo>
                  <a:close/>
                </a:path>
              </a:pathLst>
            </a:custGeom>
            <a:gradFill>
              <a:gsLst>
                <a:gs pos="0">
                  <a:srgbClr val="E6E7E8"/>
                </a:gs>
                <a:gs pos="50000">
                  <a:srgbClr val="F2F3F3"/>
                </a:gs>
                <a:gs pos="100000">
                  <a:srgbClr val="FFFFFF"/>
                </a:gs>
              </a:gsLst>
              <a:lin ang="5490877"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0" name="Freeform: Shape 31">
              <a:extLst>
                <a:ext uri="{FF2B5EF4-FFF2-40B4-BE49-F238E27FC236}">
                  <a16:creationId xmlns:a16="http://schemas.microsoft.com/office/drawing/2014/main" id="{2DFF48E1-912D-EC05-31DE-2F84FB7A0663}"/>
                </a:ext>
              </a:extLst>
            </p:cNvPr>
            <p:cNvSpPr/>
            <p:nvPr/>
          </p:nvSpPr>
          <p:spPr>
            <a:xfrm rot="1445408">
              <a:off x="4397897" y="1796662"/>
              <a:ext cx="1118766" cy="1118985"/>
            </a:xfrm>
            <a:custGeom>
              <a:avLst/>
              <a:gdLst>
                <a:gd name="connsiteX0" fmla="*/ 1051819 w 1205058"/>
                <a:gd name="connsiteY0" fmla="*/ 1004132 h 1205294"/>
                <a:gd name="connsiteX1" fmla="*/ 1043736 w 1205058"/>
                <a:gd name="connsiteY1" fmla="*/ 1144363 h 1205294"/>
                <a:gd name="connsiteX2" fmla="*/ 903101 w 1205058"/>
                <a:gd name="connsiteY2" fmla="*/ 1124965 h 1205294"/>
                <a:gd name="connsiteX3" fmla="*/ 140921 w 1205058"/>
                <a:gd name="connsiteY3" fmla="*/ 989988 h 1205294"/>
                <a:gd name="connsiteX4" fmla="*/ 215280 w 1205058"/>
                <a:gd name="connsiteY4" fmla="*/ 140921 h 1205294"/>
                <a:gd name="connsiteX5" fmla="*/ 1064347 w 1205058"/>
                <a:gd name="connsiteY5" fmla="*/ 215280 h 1205294"/>
                <a:gd name="connsiteX6" fmla="*/ 1051819 w 1205058"/>
                <a:gd name="connsiteY6" fmla="*/ 1004132 h 120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58" h="1205294">
                  <a:moveTo>
                    <a:pt x="1051819" y="1004132"/>
                  </a:moveTo>
                  <a:lnTo>
                    <a:pt x="1043736" y="1144363"/>
                  </a:lnTo>
                  <a:lnTo>
                    <a:pt x="903101" y="1124965"/>
                  </a:lnTo>
                  <a:cubicBezTo>
                    <a:pt x="654564" y="1268430"/>
                    <a:pt x="331668" y="1217510"/>
                    <a:pt x="140921" y="989988"/>
                  </a:cubicBezTo>
                  <a:cubicBezTo>
                    <a:pt x="-72861" y="734985"/>
                    <a:pt x="-39723" y="355107"/>
                    <a:pt x="215280" y="140921"/>
                  </a:cubicBezTo>
                  <a:cubicBezTo>
                    <a:pt x="470283" y="-72861"/>
                    <a:pt x="850160" y="-39723"/>
                    <a:pt x="1064347" y="215280"/>
                  </a:cubicBezTo>
                  <a:cubicBezTo>
                    <a:pt x="1259135" y="448056"/>
                    <a:pt x="1248628" y="784692"/>
                    <a:pt x="1051819" y="1004132"/>
                  </a:cubicBezTo>
                  <a:close/>
                </a:path>
              </a:pathLst>
            </a:custGeom>
            <a:solidFill>
              <a:schemeClr val="accent3"/>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1" name="Freeform: Shape 33">
              <a:extLst>
                <a:ext uri="{FF2B5EF4-FFF2-40B4-BE49-F238E27FC236}">
                  <a16:creationId xmlns:a16="http://schemas.microsoft.com/office/drawing/2014/main" id="{D0B89562-F4AB-BBB0-BD50-B502F4E00D4E}"/>
                </a:ext>
              </a:extLst>
            </p:cNvPr>
            <p:cNvSpPr/>
            <p:nvPr/>
          </p:nvSpPr>
          <p:spPr>
            <a:xfrm rot="1445408">
              <a:off x="4560558" y="1950246"/>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22" name="Group 121">
            <a:extLst>
              <a:ext uri="{FF2B5EF4-FFF2-40B4-BE49-F238E27FC236}">
                <a16:creationId xmlns:a16="http://schemas.microsoft.com/office/drawing/2014/main" id="{8DD282B8-79BC-17EA-A4E7-140B3094B6D9}"/>
              </a:ext>
            </a:extLst>
          </p:cNvPr>
          <p:cNvGrpSpPr/>
          <p:nvPr userDrawn="1"/>
        </p:nvGrpSpPr>
        <p:grpSpPr>
          <a:xfrm>
            <a:off x="6333208" y="1762137"/>
            <a:ext cx="1118766" cy="1789494"/>
            <a:chOff x="5974736" y="1796662"/>
            <a:chExt cx="1118766" cy="1789494"/>
          </a:xfrm>
        </p:grpSpPr>
        <p:sp>
          <p:nvSpPr>
            <p:cNvPr id="123" name="Freeform: Shape 147">
              <a:extLst>
                <a:ext uri="{FF2B5EF4-FFF2-40B4-BE49-F238E27FC236}">
                  <a16:creationId xmlns:a16="http://schemas.microsoft.com/office/drawing/2014/main" id="{FE94DA02-4096-44A1-1830-04605E705B21}"/>
                </a:ext>
              </a:extLst>
            </p:cNvPr>
            <p:cNvSpPr/>
            <p:nvPr/>
          </p:nvSpPr>
          <p:spPr>
            <a:xfrm rot="20154592" flipH="1">
              <a:off x="6021291" y="3028364"/>
              <a:ext cx="492134" cy="557792"/>
            </a:xfrm>
            <a:custGeom>
              <a:avLst/>
              <a:gdLst>
                <a:gd name="connsiteX0" fmla="*/ 162780 w 530093"/>
                <a:gd name="connsiteY0" fmla="*/ 199151 h 600815"/>
                <a:gd name="connsiteX1" fmla="*/ 425865 w 530093"/>
                <a:gd name="connsiteY1" fmla="*/ 512752 h 600815"/>
                <a:gd name="connsiteX2" fmla="*/ 429907 w 530093"/>
                <a:gd name="connsiteY2" fmla="*/ 580645 h 600815"/>
                <a:gd name="connsiteX3" fmla="*/ 509923 w 530093"/>
                <a:gd name="connsiteY3" fmla="*/ 587515 h 600815"/>
                <a:gd name="connsiteX4" fmla="*/ 516794 w 530093"/>
                <a:gd name="connsiteY4" fmla="*/ 507499 h 600815"/>
                <a:gd name="connsiteX5" fmla="*/ 450921 w 530093"/>
                <a:gd name="connsiteY5" fmla="*/ 491738 h 600815"/>
                <a:gd name="connsiteX6" fmla="*/ 187836 w 530093"/>
                <a:gd name="connsiteY6" fmla="*/ 178137 h 600815"/>
                <a:gd name="connsiteX7" fmla="*/ 189452 w 530093"/>
                <a:gd name="connsiteY7" fmla="*/ 38310 h 600815"/>
                <a:gd name="connsiteX8" fmla="*/ 38310 w 530093"/>
                <a:gd name="connsiteY8" fmla="*/ 24973 h 600815"/>
                <a:gd name="connsiteX9" fmla="*/ 24973 w 530093"/>
                <a:gd name="connsiteY9" fmla="*/ 176116 h 600815"/>
                <a:gd name="connsiteX10" fmla="*/ 162780 w 530093"/>
                <a:gd name="connsiteY10" fmla="*/ 199151 h 6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093" h="600815">
                  <a:moveTo>
                    <a:pt x="162780" y="199151"/>
                  </a:moveTo>
                  <a:lnTo>
                    <a:pt x="425865" y="512752"/>
                  </a:lnTo>
                  <a:cubicBezTo>
                    <a:pt x="412529" y="533363"/>
                    <a:pt x="413337" y="560843"/>
                    <a:pt x="429907" y="580645"/>
                  </a:cubicBezTo>
                  <a:cubicBezTo>
                    <a:pt x="450113" y="604489"/>
                    <a:pt x="485676" y="607721"/>
                    <a:pt x="509923" y="587515"/>
                  </a:cubicBezTo>
                  <a:cubicBezTo>
                    <a:pt x="533767" y="567309"/>
                    <a:pt x="537000" y="531746"/>
                    <a:pt x="516794" y="507499"/>
                  </a:cubicBezTo>
                  <a:cubicBezTo>
                    <a:pt x="500224" y="487696"/>
                    <a:pt x="473148" y="482039"/>
                    <a:pt x="450921" y="491738"/>
                  </a:cubicBezTo>
                  <a:lnTo>
                    <a:pt x="187836" y="178137"/>
                  </a:lnTo>
                  <a:cubicBezTo>
                    <a:pt x="222186" y="138937"/>
                    <a:pt x="224207" y="79530"/>
                    <a:pt x="189452" y="38310"/>
                  </a:cubicBezTo>
                  <a:cubicBezTo>
                    <a:pt x="151465" y="-6952"/>
                    <a:pt x="83572" y="-13014"/>
                    <a:pt x="38310" y="24973"/>
                  </a:cubicBezTo>
                  <a:cubicBezTo>
                    <a:pt x="-6953" y="62961"/>
                    <a:pt x="-13014" y="130854"/>
                    <a:pt x="24973" y="176116"/>
                  </a:cubicBezTo>
                  <a:cubicBezTo>
                    <a:pt x="59728" y="217741"/>
                    <a:pt x="118326" y="226228"/>
                    <a:pt x="162780" y="199151"/>
                  </a:cubicBezTo>
                  <a:close/>
                </a:path>
              </a:pathLst>
            </a:custGeom>
            <a:solidFill>
              <a:schemeClr val="accent5">
                <a:lumMod val="90000"/>
              </a:schemeClr>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4" name="Freeform: Shape 148">
              <a:extLst>
                <a:ext uri="{FF2B5EF4-FFF2-40B4-BE49-F238E27FC236}">
                  <a16:creationId xmlns:a16="http://schemas.microsoft.com/office/drawing/2014/main" id="{BFC8463E-E666-D852-B318-38B1934F3C3D}"/>
                </a:ext>
              </a:extLst>
            </p:cNvPr>
            <p:cNvSpPr/>
            <p:nvPr/>
          </p:nvSpPr>
          <p:spPr>
            <a:xfrm rot="20154592" flipH="1">
              <a:off x="6253200" y="3008660"/>
              <a:ext cx="148569" cy="148847"/>
            </a:xfrm>
            <a:custGeom>
              <a:avLst/>
              <a:gdLst>
                <a:gd name="connsiteX0" fmla="*/ 18640 w 160028"/>
                <a:gd name="connsiteY0" fmla="*/ 131690 h 160328"/>
                <a:gd name="connsiteX1" fmla="*/ 131391 w 160028"/>
                <a:gd name="connsiteY1" fmla="*/ 141389 h 160328"/>
                <a:gd name="connsiteX2" fmla="*/ 141090 w 160028"/>
                <a:gd name="connsiteY2" fmla="*/ 28638 h 160328"/>
                <a:gd name="connsiteX3" fmla="*/ 28339 w 160028"/>
                <a:gd name="connsiteY3" fmla="*/ 18939 h 160328"/>
                <a:gd name="connsiteX4" fmla="*/ 18640 w 160028"/>
                <a:gd name="connsiteY4" fmla="*/ 131690 h 16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8" h="160328">
                  <a:moveTo>
                    <a:pt x="18640" y="131690"/>
                  </a:moveTo>
                  <a:cubicBezTo>
                    <a:pt x="46929" y="165637"/>
                    <a:pt x="97444" y="170082"/>
                    <a:pt x="131391" y="141389"/>
                  </a:cubicBezTo>
                  <a:cubicBezTo>
                    <a:pt x="165337" y="113100"/>
                    <a:pt x="169782" y="62585"/>
                    <a:pt x="141090" y="28638"/>
                  </a:cubicBezTo>
                  <a:cubicBezTo>
                    <a:pt x="112801" y="-5309"/>
                    <a:pt x="62285" y="-9754"/>
                    <a:pt x="28339" y="18939"/>
                  </a:cubicBezTo>
                  <a:cubicBezTo>
                    <a:pt x="-5204" y="47228"/>
                    <a:pt x="-9649" y="97743"/>
                    <a:pt x="18640" y="131690"/>
                  </a:cubicBezTo>
                  <a:close/>
                </a:path>
              </a:pathLst>
            </a:custGeom>
            <a:gradFill>
              <a:gsLst>
                <a:gs pos="0">
                  <a:srgbClr val="E6E7E8"/>
                </a:gs>
                <a:gs pos="50000">
                  <a:srgbClr val="F2F3F3"/>
                </a:gs>
                <a:gs pos="100000">
                  <a:srgbClr val="FFFFFF"/>
                </a:gs>
              </a:gsLst>
              <a:lin ang="5490877"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5" name="Freeform: Shape 149">
              <a:extLst>
                <a:ext uri="{FF2B5EF4-FFF2-40B4-BE49-F238E27FC236}">
                  <a16:creationId xmlns:a16="http://schemas.microsoft.com/office/drawing/2014/main" id="{F599E6B2-1425-829F-BA38-E749CB57A7C3}"/>
                </a:ext>
              </a:extLst>
            </p:cNvPr>
            <p:cNvSpPr/>
            <p:nvPr/>
          </p:nvSpPr>
          <p:spPr>
            <a:xfrm rot="20154592" flipH="1">
              <a:off x="5974736" y="1796662"/>
              <a:ext cx="1118766" cy="1118985"/>
            </a:xfrm>
            <a:custGeom>
              <a:avLst/>
              <a:gdLst>
                <a:gd name="connsiteX0" fmla="*/ 1051819 w 1205058"/>
                <a:gd name="connsiteY0" fmla="*/ 1004132 h 1205294"/>
                <a:gd name="connsiteX1" fmla="*/ 1043736 w 1205058"/>
                <a:gd name="connsiteY1" fmla="*/ 1144363 h 1205294"/>
                <a:gd name="connsiteX2" fmla="*/ 903101 w 1205058"/>
                <a:gd name="connsiteY2" fmla="*/ 1124965 h 1205294"/>
                <a:gd name="connsiteX3" fmla="*/ 140921 w 1205058"/>
                <a:gd name="connsiteY3" fmla="*/ 989988 h 1205294"/>
                <a:gd name="connsiteX4" fmla="*/ 215280 w 1205058"/>
                <a:gd name="connsiteY4" fmla="*/ 140921 h 1205294"/>
                <a:gd name="connsiteX5" fmla="*/ 1064347 w 1205058"/>
                <a:gd name="connsiteY5" fmla="*/ 215280 h 1205294"/>
                <a:gd name="connsiteX6" fmla="*/ 1051819 w 1205058"/>
                <a:gd name="connsiteY6" fmla="*/ 1004132 h 120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058" h="1205294">
                  <a:moveTo>
                    <a:pt x="1051819" y="1004132"/>
                  </a:moveTo>
                  <a:lnTo>
                    <a:pt x="1043736" y="1144363"/>
                  </a:lnTo>
                  <a:lnTo>
                    <a:pt x="903101" y="1124965"/>
                  </a:lnTo>
                  <a:cubicBezTo>
                    <a:pt x="654564" y="1268430"/>
                    <a:pt x="331668" y="1217510"/>
                    <a:pt x="140921" y="989988"/>
                  </a:cubicBezTo>
                  <a:cubicBezTo>
                    <a:pt x="-72861" y="734985"/>
                    <a:pt x="-39723" y="355107"/>
                    <a:pt x="215280" y="140921"/>
                  </a:cubicBezTo>
                  <a:cubicBezTo>
                    <a:pt x="470283" y="-72861"/>
                    <a:pt x="850160" y="-39723"/>
                    <a:pt x="1064347" y="215280"/>
                  </a:cubicBezTo>
                  <a:cubicBezTo>
                    <a:pt x="1259135" y="448056"/>
                    <a:pt x="1248628" y="784692"/>
                    <a:pt x="1051819" y="1004132"/>
                  </a:cubicBezTo>
                  <a:close/>
                </a:path>
              </a:pathLst>
            </a:custGeom>
            <a:solidFill>
              <a:schemeClr val="accent5">
                <a:lumMod val="90000"/>
              </a:schemeClr>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6" name="Freeform: Shape 152">
              <a:extLst>
                <a:ext uri="{FF2B5EF4-FFF2-40B4-BE49-F238E27FC236}">
                  <a16:creationId xmlns:a16="http://schemas.microsoft.com/office/drawing/2014/main" id="{780DB9A7-9958-3DE5-003B-6982C1EA74FE}"/>
                </a:ext>
              </a:extLst>
            </p:cNvPr>
            <p:cNvSpPr/>
            <p:nvPr/>
          </p:nvSpPr>
          <p:spPr>
            <a:xfrm rot="20154592" flipH="1">
              <a:off x="6134696" y="1950246"/>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grpSp>
        <p:nvGrpSpPr>
          <p:cNvPr id="127" name="Group 126">
            <a:extLst>
              <a:ext uri="{FF2B5EF4-FFF2-40B4-BE49-F238E27FC236}">
                <a16:creationId xmlns:a16="http://schemas.microsoft.com/office/drawing/2014/main" id="{FEDCCDC0-740A-94C2-6159-B6EF80F64263}"/>
              </a:ext>
            </a:extLst>
          </p:cNvPr>
          <p:cNvGrpSpPr/>
          <p:nvPr userDrawn="1"/>
        </p:nvGrpSpPr>
        <p:grpSpPr>
          <a:xfrm>
            <a:off x="6983162" y="2609094"/>
            <a:ext cx="1673076" cy="1273226"/>
            <a:chOff x="6624690" y="2643619"/>
            <a:chExt cx="1673076" cy="1273226"/>
          </a:xfrm>
        </p:grpSpPr>
        <p:sp>
          <p:nvSpPr>
            <p:cNvPr id="128" name="Freeform: Shape 139">
              <a:extLst>
                <a:ext uri="{FF2B5EF4-FFF2-40B4-BE49-F238E27FC236}">
                  <a16:creationId xmlns:a16="http://schemas.microsoft.com/office/drawing/2014/main" id="{FDA4AF43-4F43-D94A-53DE-1378909DDC0C}"/>
                </a:ext>
              </a:extLst>
            </p:cNvPr>
            <p:cNvSpPr/>
            <p:nvPr/>
          </p:nvSpPr>
          <p:spPr>
            <a:xfrm rot="2995607" flipH="1">
              <a:off x="6865747" y="3476940"/>
              <a:ext cx="198848" cy="680962"/>
            </a:xfrm>
            <a:custGeom>
              <a:avLst/>
              <a:gdLst>
                <a:gd name="connsiteX0" fmla="*/ 90928 w 214186"/>
                <a:gd name="connsiteY0" fmla="*/ 212974 h 733486"/>
                <a:gd name="connsiteX1" fmla="*/ 90928 w 214186"/>
                <a:gd name="connsiteY1" fmla="*/ 622352 h 733486"/>
                <a:gd name="connsiteX2" fmla="*/ 50516 w 214186"/>
                <a:gd name="connsiteY2" fmla="*/ 676909 h 733486"/>
                <a:gd name="connsiteX3" fmla="*/ 107093 w 214186"/>
                <a:gd name="connsiteY3" fmla="*/ 733487 h 733486"/>
                <a:gd name="connsiteX4" fmla="*/ 163671 w 214186"/>
                <a:gd name="connsiteY4" fmla="*/ 676909 h 733486"/>
                <a:gd name="connsiteX5" fmla="*/ 123258 w 214186"/>
                <a:gd name="connsiteY5" fmla="*/ 622352 h 733486"/>
                <a:gd name="connsiteX6" fmla="*/ 123258 w 214186"/>
                <a:gd name="connsiteY6" fmla="*/ 212974 h 733486"/>
                <a:gd name="connsiteX7" fmla="*/ 214186 w 214186"/>
                <a:gd name="connsiteY7" fmla="*/ 107093 h 733486"/>
                <a:gd name="connsiteX8" fmla="*/ 107093 w 214186"/>
                <a:gd name="connsiteY8" fmla="*/ 0 h 733486"/>
                <a:gd name="connsiteX9" fmla="*/ 0 w 214186"/>
                <a:gd name="connsiteY9" fmla="*/ 107093 h 733486"/>
                <a:gd name="connsiteX10" fmla="*/ 90928 w 214186"/>
                <a:gd name="connsiteY10" fmla="*/ 212974 h 7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86" h="733486">
                  <a:moveTo>
                    <a:pt x="90928" y="212974"/>
                  </a:moveTo>
                  <a:lnTo>
                    <a:pt x="90928" y="622352"/>
                  </a:lnTo>
                  <a:cubicBezTo>
                    <a:pt x="67489" y="629223"/>
                    <a:pt x="50516" y="651045"/>
                    <a:pt x="50516" y="676909"/>
                  </a:cubicBezTo>
                  <a:cubicBezTo>
                    <a:pt x="50516" y="708431"/>
                    <a:pt x="75976" y="733487"/>
                    <a:pt x="107093" y="733487"/>
                  </a:cubicBezTo>
                  <a:cubicBezTo>
                    <a:pt x="138615" y="733487"/>
                    <a:pt x="163671" y="708027"/>
                    <a:pt x="163671" y="676909"/>
                  </a:cubicBezTo>
                  <a:cubicBezTo>
                    <a:pt x="163671" y="651045"/>
                    <a:pt x="146698" y="629627"/>
                    <a:pt x="123258" y="622352"/>
                  </a:cubicBezTo>
                  <a:lnTo>
                    <a:pt x="123258" y="212974"/>
                  </a:lnTo>
                  <a:cubicBezTo>
                    <a:pt x="174582" y="205295"/>
                    <a:pt x="214186" y="160842"/>
                    <a:pt x="214186" y="107093"/>
                  </a:cubicBezTo>
                  <a:cubicBezTo>
                    <a:pt x="214186" y="47687"/>
                    <a:pt x="166095" y="0"/>
                    <a:pt x="107093" y="0"/>
                  </a:cubicBezTo>
                  <a:cubicBezTo>
                    <a:pt x="47687" y="0"/>
                    <a:pt x="0" y="48091"/>
                    <a:pt x="0" y="107093"/>
                  </a:cubicBezTo>
                  <a:cubicBezTo>
                    <a:pt x="0" y="160842"/>
                    <a:pt x="39604" y="205295"/>
                    <a:pt x="90928" y="212974"/>
                  </a:cubicBezTo>
                  <a:close/>
                </a:path>
              </a:pathLst>
            </a:custGeom>
            <a:solidFill>
              <a:schemeClr val="accent4"/>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29" name="Freeform: Shape 140">
              <a:extLst>
                <a:ext uri="{FF2B5EF4-FFF2-40B4-BE49-F238E27FC236}">
                  <a16:creationId xmlns:a16="http://schemas.microsoft.com/office/drawing/2014/main" id="{6D9FBA29-7496-57DD-5647-629C275DBB9C}"/>
                </a:ext>
              </a:extLst>
            </p:cNvPr>
            <p:cNvSpPr/>
            <p:nvPr/>
          </p:nvSpPr>
          <p:spPr>
            <a:xfrm rot="2995607" flipH="1">
              <a:off x="7075197" y="3586605"/>
              <a:ext cx="148574" cy="148574"/>
            </a:xfrm>
            <a:custGeom>
              <a:avLst/>
              <a:gdLst>
                <a:gd name="connsiteX0" fmla="*/ 0 w 160033"/>
                <a:gd name="connsiteY0" fmla="*/ 80017 h 160033"/>
                <a:gd name="connsiteX1" fmla="*/ 80017 w 160033"/>
                <a:gd name="connsiteY1" fmla="*/ 160033 h 160033"/>
                <a:gd name="connsiteX2" fmla="*/ 160033 w 160033"/>
                <a:gd name="connsiteY2" fmla="*/ 80017 h 160033"/>
                <a:gd name="connsiteX3" fmla="*/ 80017 w 160033"/>
                <a:gd name="connsiteY3" fmla="*/ 0 h 160033"/>
                <a:gd name="connsiteX4" fmla="*/ 0 w 160033"/>
                <a:gd name="connsiteY4" fmla="*/ 80017 h 16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3" h="160033">
                  <a:moveTo>
                    <a:pt x="0" y="80017"/>
                  </a:moveTo>
                  <a:cubicBezTo>
                    <a:pt x="0" y="124066"/>
                    <a:pt x="35967" y="160033"/>
                    <a:pt x="80017" y="160033"/>
                  </a:cubicBezTo>
                  <a:cubicBezTo>
                    <a:pt x="124067" y="160033"/>
                    <a:pt x="160033" y="124066"/>
                    <a:pt x="160033" y="80017"/>
                  </a:cubicBezTo>
                  <a:cubicBezTo>
                    <a:pt x="160033" y="35967"/>
                    <a:pt x="124067" y="0"/>
                    <a:pt x="80017" y="0"/>
                  </a:cubicBezTo>
                  <a:cubicBezTo>
                    <a:pt x="35563" y="0"/>
                    <a:pt x="0" y="35967"/>
                    <a:pt x="0" y="80017"/>
                  </a:cubicBezTo>
                  <a:close/>
                </a:path>
              </a:pathLst>
            </a:custGeom>
            <a:gradFill>
              <a:gsLst>
                <a:gs pos="0">
                  <a:srgbClr val="E6E7E8"/>
                </a:gs>
                <a:gs pos="50000">
                  <a:srgbClr val="F2F3F3"/>
                </a:gs>
                <a:gs pos="100000">
                  <a:srgbClr val="FFFFFF"/>
                </a:gs>
              </a:gsLst>
              <a:lin ang="7891002" scaled="1"/>
            </a:gra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30" name="Freeform: Shape 141">
              <a:extLst>
                <a:ext uri="{FF2B5EF4-FFF2-40B4-BE49-F238E27FC236}">
                  <a16:creationId xmlns:a16="http://schemas.microsoft.com/office/drawing/2014/main" id="{D03D091C-5E78-E070-32D3-1FF5BE6C5EEC}"/>
                </a:ext>
              </a:extLst>
            </p:cNvPr>
            <p:cNvSpPr/>
            <p:nvPr/>
          </p:nvSpPr>
          <p:spPr>
            <a:xfrm rot="2995607" flipH="1">
              <a:off x="7133751" y="2598409"/>
              <a:ext cx="1118805" cy="1209225"/>
            </a:xfrm>
            <a:custGeom>
              <a:avLst/>
              <a:gdLst>
                <a:gd name="connsiteX0" fmla="*/ 1205100 w 1205100"/>
                <a:gd name="connsiteY0" fmla="*/ 602954 h 1302494"/>
                <a:gd name="connsiteX1" fmla="*/ 693882 w 1205100"/>
                <a:gd name="connsiteY1" fmla="*/ 1198634 h 1302494"/>
                <a:gd name="connsiteX2" fmla="*/ 596084 w 1205100"/>
                <a:gd name="connsiteY2" fmla="*/ 1302495 h 1302494"/>
                <a:gd name="connsiteX3" fmla="*/ 500306 w 1205100"/>
                <a:gd name="connsiteY3" fmla="*/ 1196614 h 1302494"/>
                <a:gd name="connsiteX4" fmla="*/ 0 w 1205100"/>
                <a:gd name="connsiteY4" fmla="*/ 602550 h 1302494"/>
                <a:gd name="connsiteX5" fmla="*/ 602550 w 1205100"/>
                <a:gd name="connsiteY5" fmla="*/ 0 h 1302494"/>
                <a:gd name="connsiteX6" fmla="*/ 1205100 w 1205100"/>
                <a:gd name="connsiteY6" fmla="*/ 60295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100" h="1302494">
                  <a:moveTo>
                    <a:pt x="1205100" y="602954"/>
                  </a:moveTo>
                  <a:cubicBezTo>
                    <a:pt x="1205100" y="904836"/>
                    <a:pt x="983236" y="1154585"/>
                    <a:pt x="693882" y="1198634"/>
                  </a:cubicBezTo>
                  <a:lnTo>
                    <a:pt x="596084" y="1302495"/>
                  </a:lnTo>
                  <a:lnTo>
                    <a:pt x="500306" y="1196614"/>
                  </a:lnTo>
                  <a:cubicBezTo>
                    <a:pt x="216207" y="1148119"/>
                    <a:pt x="0" y="900794"/>
                    <a:pt x="0" y="602550"/>
                  </a:cubicBezTo>
                  <a:cubicBezTo>
                    <a:pt x="0" y="269955"/>
                    <a:pt x="269955" y="0"/>
                    <a:pt x="602550" y="0"/>
                  </a:cubicBezTo>
                  <a:cubicBezTo>
                    <a:pt x="935549" y="404"/>
                    <a:pt x="1205100" y="269955"/>
                    <a:pt x="1205100" y="602954"/>
                  </a:cubicBezTo>
                  <a:close/>
                </a:path>
              </a:pathLst>
            </a:custGeom>
            <a:solidFill>
              <a:schemeClr val="accent4"/>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sp>
          <p:nvSpPr>
            <p:cNvPr id="131" name="Freeform: Shape 144">
              <a:extLst>
                <a:ext uri="{FF2B5EF4-FFF2-40B4-BE49-F238E27FC236}">
                  <a16:creationId xmlns:a16="http://schemas.microsoft.com/office/drawing/2014/main" id="{FF4463F6-D483-570B-0FD5-11F8AFF39796}"/>
                </a:ext>
              </a:extLst>
            </p:cNvPr>
            <p:cNvSpPr/>
            <p:nvPr/>
          </p:nvSpPr>
          <p:spPr>
            <a:xfrm rot="2995607" flipH="1">
              <a:off x="7332959" y="2768671"/>
              <a:ext cx="796145" cy="796145"/>
            </a:xfrm>
            <a:custGeom>
              <a:avLst/>
              <a:gdLst>
                <a:gd name="connsiteX0" fmla="*/ 857553 w 857553"/>
                <a:gd name="connsiteY0" fmla="*/ 428777 h 857553"/>
                <a:gd name="connsiteX1" fmla="*/ 428777 w 857553"/>
                <a:gd name="connsiteY1" fmla="*/ 857553 h 857553"/>
                <a:gd name="connsiteX2" fmla="*/ 0 w 857553"/>
                <a:gd name="connsiteY2" fmla="*/ 428777 h 857553"/>
                <a:gd name="connsiteX3" fmla="*/ 428777 w 857553"/>
                <a:gd name="connsiteY3" fmla="*/ 0 h 857553"/>
                <a:gd name="connsiteX4" fmla="*/ 857553 w 857553"/>
                <a:gd name="connsiteY4" fmla="*/ 428777 h 85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53" h="857553">
                  <a:moveTo>
                    <a:pt x="857553" y="428777"/>
                  </a:moveTo>
                  <a:cubicBezTo>
                    <a:pt x="857553" y="665583"/>
                    <a:pt x="665583" y="857553"/>
                    <a:pt x="428777" y="857553"/>
                  </a:cubicBezTo>
                  <a:cubicBezTo>
                    <a:pt x="191970" y="857553"/>
                    <a:pt x="0" y="665583"/>
                    <a:pt x="0" y="428777"/>
                  </a:cubicBezTo>
                  <a:cubicBezTo>
                    <a:pt x="0" y="191970"/>
                    <a:pt x="191970" y="0"/>
                    <a:pt x="428777" y="0"/>
                  </a:cubicBezTo>
                  <a:cubicBezTo>
                    <a:pt x="665583" y="0"/>
                    <a:pt x="857553" y="191970"/>
                    <a:pt x="857553" y="428777"/>
                  </a:cubicBezTo>
                  <a:close/>
                </a:path>
              </a:pathLst>
            </a:custGeom>
            <a:solidFill>
              <a:schemeClr val="bg1"/>
            </a:solidFill>
            <a:ln w="4040" cap="flat">
              <a:noFill/>
              <a:prstDash val="solid"/>
              <a:miter/>
            </a:ln>
          </p:spPr>
          <p:txBody>
            <a:bodyPr rtlCol="0" anchor="ctr"/>
            <a:lstStyle/>
            <a:p>
              <a:pPr defTabSz="228600"/>
              <a:endParaRPr lang="en-US">
                <a:solidFill>
                  <a:srgbClr val="000000"/>
                </a:solidFill>
                <a:latin typeface="Univers" panose="020B0503020202020204" pitchFamily="34" charset="0"/>
              </a:endParaRPr>
            </a:p>
          </p:txBody>
        </p:sp>
      </p:grpSp>
    </p:spTree>
    <p:extLst>
      <p:ext uri="{BB962C8B-B14F-4D97-AF65-F5344CB8AC3E}">
        <p14:creationId xmlns:p14="http://schemas.microsoft.com/office/powerpoint/2010/main" val="2427727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AD66-5DD1-0EB3-5643-C9785FD3D5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87AE43A-5C69-297C-FC67-1B289CE27138}"/>
              </a:ext>
            </a:extLst>
          </p:cNvPr>
          <p:cNvSpPr>
            <a:spLocks noGrp="1"/>
          </p:cNvSpPr>
          <p:nvPr>
            <p:ph type="sldNum" sz="quarter" idx="10"/>
          </p:nvPr>
        </p:nvSpPr>
        <p:spPr/>
        <p:txBody>
          <a:bodyPr/>
          <a:lstStyle/>
          <a:p>
            <a:fld id="{7CA8B1C0-87F3-424C-81E5-1DCFDF7C1982}" type="slidenum">
              <a:rPr lang="en-US" smtClean="0"/>
              <a:pPr/>
              <a:t>‹#›</a:t>
            </a:fld>
            <a:endParaRPr lang="en-US"/>
          </a:p>
        </p:txBody>
      </p:sp>
      <p:pic>
        <p:nvPicPr>
          <p:cNvPr id="5" name="Picture 4" descr="A picture containing text, tableware, way, road&#10;&#10;Description automatically generated">
            <a:extLst>
              <a:ext uri="{FF2B5EF4-FFF2-40B4-BE49-F238E27FC236}">
                <a16:creationId xmlns:a16="http://schemas.microsoft.com/office/drawing/2014/main" id="{2B87FBEE-0912-E0FA-DA5E-16E105EBB94B}"/>
              </a:ext>
            </a:extLst>
          </p:cNvPr>
          <p:cNvPicPr>
            <a:picLocks noChangeAspect="1"/>
          </p:cNvPicPr>
          <p:nvPr userDrawn="1"/>
        </p:nvPicPr>
        <p:blipFill>
          <a:blip r:embed="rId2" cstate="screen">
            <a:duotone>
              <a:srgbClr val="0080C8">
                <a:shade val="45000"/>
                <a:satMod val="135000"/>
              </a:srgbClr>
              <a:prstClr val="white"/>
            </a:duotone>
            <a:extLst>
              <a:ext uri="{28A0092B-C50C-407E-A947-70E740481C1C}">
                <a14:useLocalDpi xmlns:a14="http://schemas.microsoft.com/office/drawing/2010/main"/>
              </a:ext>
            </a:extLst>
          </a:blip>
          <a:stretch>
            <a:fillRect/>
          </a:stretch>
        </p:blipFill>
        <p:spPr>
          <a:xfrm flipH="1">
            <a:off x="3048" y="2025229"/>
            <a:ext cx="12188952" cy="4207217"/>
          </a:xfrm>
          <a:prstGeom prst="rect">
            <a:avLst/>
          </a:prstGeom>
        </p:spPr>
      </p:pic>
    </p:spTree>
    <p:extLst>
      <p:ext uri="{BB962C8B-B14F-4D97-AF65-F5344CB8AC3E}">
        <p14:creationId xmlns:p14="http://schemas.microsoft.com/office/powerpoint/2010/main" val="737963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11">
            <a:extLst>
              <a:ext uri="{FF2B5EF4-FFF2-40B4-BE49-F238E27FC236}">
                <a16:creationId xmlns:a16="http://schemas.microsoft.com/office/drawing/2014/main" id="{92E0AE0C-5319-023D-91FC-8E7A3A9AC648}"/>
              </a:ext>
            </a:extLst>
          </p:cNvPr>
          <p:cNvPicPr>
            <a:picLocks/>
          </p:cNvPicPr>
          <p:nvPr/>
        </p:nvPicPr>
        <p:blipFill>
          <a:blip r:embed="rId2"/>
          <a:srcRect/>
          <a:stretch/>
        </p:blipFill>
        <p:spPr>
          <a:xfrm>
            <a:off x="7874"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p:nvPr>
        </p:nvSpPr>
        <p:spPr>
          <a:xfrm>
            <a:off x="4889500" y="838200"/>
            <a:ext cx="7010400" cy="2476499"/>
          </a:xfrm>
        </p:spPr>
        <p:txBody>
          <a:bodyPr anchor="b"/>
          <a:lstStyle>
            <a:lvl1pPr algn="l">
              <a:lnSpc>
                <a:spcPct val="90000"/>
              </a:lnSpc>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4889500" y="3327399"/>
            <a:ext cx="7010400" cy="1155701"/>
          </a:xfrm>
        </p:spPr>
        <p:txBody>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Graphic 11">
            <a:extLst>
              <a:ext uri="{FF2B5EF4-FFF2-40B4-BE49-F238E27FC236}">
                <a16:creationId xmlns:a16="http://schemas.microsoft.com/office/drawing/2014/main" id="{EA3BA85F-C9EF-C9CC-5FA6-0D6803C916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pic>
        <p:nvPicPr>
          <p:cNvPr id="6" name="Graphic 5">
            <a:extLst>
              <a:ext uri="{FF2B5EF4-FFF2-40B4-BE49-F238E27FC236}">
                <a16:creationId xmlns:a16="http://schemas.microsoft.com/office/drawing/2014/main" id="{58CF4E66-7490-9F8A-4370-776717975A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sp>
        <p:nvSpPr>
          <p:cNvPr id="7" name="TextBox 6">
            <a:extLst>
              <a:ext uri="{FF2B5EF4-FFF2-40B4-BE49-F238E27FC236}">
                <a16:creationId xmlns:a16="http://schemas.microsoft.com/office/drawing/2014/main" id="{27FFFDD8-256E-BAF7-77FF-764AF8D59AEC}"/>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bg1"/>
                </a:solidFill>
                <a:effectLst/>
                <a:latin typeface="Univers" panose="020B0503020202020204" pitchFamily="34" charset="0"/>
              </a:rPr>
              <a:t>Confidential – Do Not Distribute </a:t>
            </a:r>
          </a:p>
        </p:txBody>
      </p:sp>
      <p:pic>
        <p:nvPicPr>
          <p:cNvPr id="4" name="Graphic 11">
            <a:extLst>
              <a:ext uri="{FF2B5EF4-FFF2-40B4-BE49-F238E27FC236}">
                <a16:creationId xmlns:a16="http://schemas.microsoft.com/office/drawing/2014/main" id="{807A55DF-EEAF-155C-ADBD-22658FEC6DC0}"/>
              </a:ext>
            </a:extLst>
          </p:cNvPr>
          <p:cNvPicPr>
            <a:picLocks/>
          </p:cNvPicPr>
          <p:nvPr userDrawn="1"/>
        </p:nvPicPr>
        <p:blipFill>
          <a:blip r:embed="rId2"/>
          <a:srcRect/>
          <a:stretch/>
        </p:blipFill>
        <p:spPr>
          <a:xfrm>
            <a:off x="7874" y="0"/>
            <a:ext cx="12179300" cy="6858000"/>
          </a:xfrm>
          <a:prstGeom prst="rect">
            <a:avLst/>
          </a:prstGeom>
        </p:spPr>
      </p:pic>
      <p:pic>
        <p:nvPicPr>
          <p:cNvPr id="5" name="Graphic 4">
            <a:extLst>
              <a:ext uri="{FF2B5EF4-FFF2-40B4-BE49-F238E27FC236}">
                <a16:creationId xmlns:a16="http://schemas.microsoft.com/office/drawing/2014/main" id="{772EE525-24E3-7586-CD67-3DBEB6713FE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pic>
        <p:nvPicPr>
          <p:cNvPr id="9" name="Graphic 8">
            <a:extLst>
              <a:ext uri="{FF2B5EF4-FFF2-40B4-BE49-F238E27FC236}">
                <a16:creationId xmlns:a16="http://schemas.microsoft.com/office/drawing/2014/main" id="{40E33755-BA5E-562E-7706-3DC684DDAAB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359901" y="5636278"/>
            <a:ext cx="2218152" cy="1028048"/>
          </a:xfrm>
          <a:prstGeom prst="rect">
            <a:avLst/>
          </a:prstGeom>
        </p:spPr>
      </p:pic>
    </p:spTree>
    <p:extLst>
      <p:ext uri="{BB962C8B-B14F-4D97-AF65-F5344CB8AC3E}">
        <p14:creationId xmlns:p14="http://schemas.microsoft.com/office/powerpoint/2010/main" val="423654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with map on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6775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 Content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855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 Content with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BEC283B-CB17-197F-EA6E-EDC1A22F10A8}"/>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C60F49D-AEA6-E8C9-B6A2-0773483A703C}"/>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887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2049115"/>
            <a:ext cx="11201399" cy="3926165"/>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BEC283B-CB17-197F-EA6E-EDC1A22F10A8}"/>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80F21C09-41FE-9DD1-5DF9-C42EC4837A87}"/>
              </a:ext>
            </a:extLst>
          </p:cNvPr>
          <p:cNvSpPr>
            <a:spLocks noGrp="1"/>
          </p:cNvSpPr>
          <p:nvPr>
            <p:ph type="body" sz="quarter" idx="13"/>
          </p:nvPr>
        </p:nvSpPr>
        <p:spPr>
          <a:xfrm>
            <a:off x="495300" y="1495689"/>
            <a:ext cx="11199321" cy="489153"/>
          </a:xfrm>
        </p:spPr>
        <p:txBody>
          <a:bodyPr/>
          <a:lstStyle>
            <a:lvl1pPr marL="0" indent="0">
              <a:buNone/>
              <a:defRPr b="1">
                <a:solidFill>
                  <a:schemeClr val="accent2"/>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AF616ECE-7F3B-6D1D-CAA1-35BDBE51C57C}"/>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309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 Content (no map on botto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AD13B5-11D0-E217-8A3A-1848188A0B80}"/>
              </a:ext>
            </a:extLst>
          </p:cNvPr>
          <p:cNvSpPr/>
          <p:nvPr userDrawn="1"/>
        </p:nvSpPr>
        <p:spPr>
          <a:xfrm>
            <a:off x="0" y="6567599"/>
            <a:ext cx="2030931" cy="290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8" name="Text Placeholder 5">
            <a:extLst>
              <a:ext uri="{FF2B5EF4-FFF2-40B4-BE49-F238E27FC236}">
                <a16:creationId xmlns:a16="http://schemas.microsoft.com/office/drawing/2014/main" id="{8EB519E1-E65C-D94A-EA55-89A6DF862C6F}"/>
              </a:ext>
            </a:extLst>
          </p:cNvPr>
          <p:cNvSpPr>
            <a:spLocks noGrp="1"/>
          </p:cNvSpPr>
          <p:nvPr>
            <p:ph type="body" sz="quarter" idx="12"/>
          </p:nvPr>
        </p:nvSpPr>
        <p:spPr>
          <a:xfrm>
            <a:off x="495300" y="1495689"/>
            <a:ext cx="11201399" cy="4479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557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with map on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9651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with line bel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cxnSp>
        <p:nvCxnSpPr>
          <p:cNvPr id="5" name="Straight Connector 4">
            <a:extLst>
              <a:ext uri="{FF2B5EF4-FFF2-40B4-BE49-F238E27FC236}">
                <a16:creationId xmlns:a16="http://schemas.microsoft.com/office/drawing/2014/main" id="{50CAFF1A-46A8-30BC-9E93-CA87CA4E87C3}"/>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9147B4-6DC2-8638-FFCB-20B5A4D2DD3F}"/>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815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line title with line higher 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cxnSp>
        <p:nvCxnSpPr>
          <p:cNvPr id="5" name="Straight Connector 4">
            <a:extLst>
              <a:ext uri="{FF2B5EF4-FFF2-40B4-BE49-F238E27FC236}">
                <a16:creationId xmlns:a16="http://schemas.microsoft.com/office/drawing/2014/main" id="{0886D8A4-4B03-19EF-A821-695AB1E8F4F9}"/>
              </a:ext>
            </a:extLst>
          </p:cNvPr>
          <p:cNvCxnSpPr>
            <a:cxnSpLocks/>
          </p:cNvCxnSpPr>
          <p:nvPr userDrawn="1"/>
        </p:nvCxnSpPr>
        <p:spPr>
          <a:xfrm>
            <a:off x="495300" y="1140930"/>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21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am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cxnSp>
        <p:nvCxnSpPr>
          <p:cNvPr id="5" name="Straight Connector 4">
            <a:extLst>
              <a:ext uri="{FF2B5EF4-FFF2-40B4-BE49-F238E27FC236}">
                <a16:creationId xmlns:a16="http://schemas.microsoft.com/office/drawing/2014/main" id="{50CAFF1A-46A8-30BC-9E93-CA87CA4E87C3}"/>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61B388C8-1BA0-3BB3-7607-B939B44EADDE}"/>
              </a:ext>
            </a:extLst>
          </p:cNvPr>
          <p:cNvSpPr>
            <a:spLocks noGrp="1" noChangeAspect="1"/>
          </p:cNvSpPr>
          <p:nvPr>
            <p:ph type="pic" sz="quarter" idx="12"/>
          </p:nvPr>
        </p:nvSpPr>
        <p:spPr>
          <a:xfrm>
            <a:off x="936207"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0" name="Picture Placeholder 18">
            <a:extLst>
              <a:ext uri="{FF2B5EF4-FFF2-40B4-BE49-F238E27FC236}">
                <a16:creationId xmlns:a16="http://schemas.microsoft.com/office/drawing/2014/main" id="{F8715724-9374-4100-3C3A-C9B9AE3B0F34}"/>
              </a:ext>
            </a:extLst>
          </p:cNvPr>
          <p:cNvSpPr>
            <a:spLocks noGrp="1" noChangeAspect="1"/>
          </p:cNvSpPr>
          <p:nvPr>
            <p:ph type="pic" sz="quarter" idx="13"/>
          </p:nvPr>
        </p:nvSpPr>
        <p:spPr>
          <a:xfrm>
            <a:off x="3766469"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1" name="Picture Placeholder 18">
            <a:extLst>
              <a:ext uri="{FF2B5EF4-FFF2-40B4-BE49-F238E27FC236}">
                <a16:creationId xmlns:a16="http://schemas.microsoft.com/office/drawing/2014/main" id="{4BAC9E92-FBE4-1C5A-8959-18638416DCC5}"/>
              </a:ext>
            </a:extLst>
          </p:cNvPr>
          <p:cNvSpPr>
            <a:spLocks noGrp="1" noChangeAspect="1"/>
          </p:cNvSpPr>
          <p:nvPr>
            <p:ph type="pic" sz="quarter" idx="14"/>
          </p:nvPr>
        </p:nvSpPr>
        <p:spPr>
          <a:xfrm>
            <a:off x="6594130"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2" name="Picture Placeholder 18">
            <a:extLst>
              <a:ext uri="{FF2B5EF4-FFF2-40B4-BE49-F238E27FC236}">
                <a16:creationId xmlns:a16="http://schemas.microsoft.com/office/drawing/2014/main" id="{543BDB84-5AB3-87CC-33E1-556639329D2D}"/>
              </a:ext>
            </a:extLst>
          </p:cNvPr>
          <p:cNvSpPr>
            <a:spLocks noGrp="1" noChangeAspect="1"/>
          </p:cNvSpPr>
          <p:nvPr>
            <p:ph type="pic" sz="quarter" idx="15"/>
          </p:nvPr>
        </p:nvSpPr>
        <p:spPr>
          <a:xfrm>
            <a:off x="9424392"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5" name="Text Placeholder 24">
            <a:extLst>
              <a:ext uri="{FF2B5EF4-FFF2-40B4-BE49-F238E27FC236}">
                <a16:creationId xmlns:a16="http://schemas.microsoft.com/office/drawing/2014/main" id="{3D0057FA-F5B5-6895-585E-82B0A25B9254}"/>
              </a:ext>
            </a:extLst>
          </p:cNvPr>
          <p:cNvSpPr>
            <a:spLocks noGrp="1"/>
          </p:cNvSpPr>
          <p:nvPr>
            <p:ph type="body" sz="quarter" idx="16" hasCustomPrompt="1"/>
          </p:nvPr>
        </p:nvSpPr>
        <p:spPr>
          <a:xfrm>
            <a:off x="568161"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6" name="Text Placeholder 24">
            <a:extLst>
              <a:ext uri="{FF2B5EF4-FFF2-40B4-BE49-F238E27FC236}">
                <a16:creationId xmlns:a16="http://schemas.microsoft.com/office/drawing/2014/main" id="{1D7930A0-678B-4A6A-44C5-C874F5E9DF10}"/>
              </a:ext>
            </a:extLst>
          </p:cNvPr>
          <p:cNvSpPr>
            <a:spLocks noGrp="1"/>
          </p:cNvSpPr>
          <p:nvPr>
            <p:ph type="body" sz="quarter" idx="17" hasCustomPrompt="1"/>
          </p:nvPr>
        </p:nvSpPr>
        <p:spPr>
          <a:xfrm>
            <a:off x="3397556"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7" name="Text Placeholder 24">
            <a:extLst>
              <a:ext uri="{FF2B5EF4-FFF2-40B4-BE49-F238E27FC236}">
                <a16:creationId xmlns:a16="http://schemas.microsoft.com/office/drawing/2014/main" id="{9486EE61-131D-8C9B-5666-FA937B986964}"/>
              </a:ext>
            </a:extLst>
          </p:cNvPr>
          <p:cNvSpPr>
            <a:spLocks noGrp="1"/>
          </p:cNvSpPr>
          <p:nvPr>
            <p:ph type="body" sz="quarter" idx="18" hasCustomPrompt="1"/>
          </p:nvPr>
        </p:nvSpPr>
        <p:spPr>
          <a:xfrm>
            <a:off x="6226951"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8" name="Text Placeholder 24">
            <a:extLst>
              <a:ext uri="{FF2B5EF4-FFF2-40B4-BE49-F238E27FC236}">
                <a16:creationId xmlns:a16="http://schemas.microsoft.com/office/drawing/2014/main" id="{03EE7AF4-E0BA-65EB-0375-6F9484624F86}"/>
              </a:ext>
            </a:extLst>
          </p:cNvPr>
          <p:cNvSpPr>
            <a:spLocks noGrp="1"/>
          </p:cNvSpPr>
          <p:nvPr>
            <p:ph type="body" sz="quarter" idx="19" hasCustomPrompt="1"/>
          </p:nvPr>
        </p:nvSpPr>
        <p:spPr>
          <a:xfrm>
            <a:off x="9056346"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30" name="Text Placeholder 24">
            <a:extLst>
              <a:ext uri="{FF2B5EF4-FFF2-40B4-BE49-F238E27FC236}">
                <a16:creationId xmlns:a16="http://schemas.microsoft.com/office/drawing/2014/main" id="{5294215C-F1F3-2484-22B2-88AA97002784}"/>
              </a:ext>
            </a:extLst>
          </p:cNvPr>
          <p:cNvSpPr>
            <a:spLocks noGrp="1"/>
          </p:cNvSpPr>
          <p:nvPr>
            <p:ph type="body" sz="quarter" idx="20" hasCustomPrompt="1"/>
          </p:nvPr>
        </p:nvSpPr>
        <p:spPr>
          <a:xfrm>
            <a:off x="568161"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1" name="Text Placeholder 24">
            <a:extLst>
              <a:ext uri="{FF2B5EF4-FFF2-40B4-BE49-F238E27FC236}">
                <a16:creationId xmlns:a16="http://schemas.microsoft.com/office/drawing/2014/main" id="{32EAAD50-A9F4-0FF5-A712-43990A205277}"/>
              </a:ext>
            </a:extLst>
          </p:cNvPr>
          <p:cNvSpPr>
            <a:spLocks noGrp="1"/>
          </p:cNvSpPr>
          <p:nvPr>
            <p:ph type="body" sz="quarter" idx="21" hasCustomPrompt="1"/>
          </p:nvPr>
        </p:nvSpPr>
        <p:spPr>
          <a:xfrm>
            <a:off x="3397556"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2" name="Text Placeholder 24">
            <a:extLst>
              <a:ext uri="{FF2B5EF4-FFF2-40B4-BE49-F238E27FC236}">
                <a16:creationId xmlns:a16="http://schemas.microsoft.com/office/drawing/2014/main" id="{2C344658-F6A8-2011-7DFE-7193A317DBA6}"/>
              </a:ext>
            </a:extLst>
          </p:cNvPr>
          <p:cNvSpPr>
            <a:spLocks noGrp="1"/>
          </p:cNvSpPr>
          <p:nvPr>
            <p:ph type="body" sz="quarter" idx="22" hasCustomPrompt="1"/>
          </p:nvPr>
        </p:nvSpPr>
        <p:spPr>
          <a:xfrm>
            <a:off x="6226951"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3" name="Text Placeholder 24">
            <a:extLst>
              <a:ext uri="{FF2B5EF4-FFF2-40B4-BE49-F238E27FC236}">
                <a16:creationId xmlns:a16="http://schemas.microsoft.com/office/drawing/2014/main" id="{E4C4160E-AF06-6FE6-7902-176CA51379DD}"/>
              </a:ext>
            </a:extLst>
          </p:cNvPr>
          <p:cNvSpPr>
            <a:spLocks noGrp="1"/>
          </p:cNvSpPr>
          <p:nvPr>
            <p:ph type="body" sz="quarter" idx="23" hasCustomPrompt="1"/>
          </p:nvPr>
        </p:nvSpPr>
        <p:spPr>
          <a:xfrm>
            <a:off x="9056346"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cxnSp>
        <p:nvCxnSpPr>
          <p:cNvPr id="6" name="Straight Connector 5">
            <a:extLst>
              <a:ext uri="{FF2B5EF4-FFF2-40B4-BE49-F238E27FC236}">
                <a16:creationId xmlns:a16="http://schemas.microsoft.com/office/drawing/2014/main" id="{ED7707D3-9648-E8D8-C671-E1AB92991681}"/>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79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Bumper Slide 1">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rotWithShape="1">
          <a:blip r:embed="rId4"/>
          <a:srcRect r="45047"/>
          <a:stretch/>
        </p:blipFill>
        <p:spPr>
          <a:xfrm>
            <a:off x="0" y="0"/>
            <a:ext cx="66929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8" name="Rectangle 7">
            <a:extLst>
              <a:ext uri="{FF2B5EF4-FFF2-40B4-BE49-F238E27FC236}">
                <a16:creationId xmlns:a16="http://schemas.microsoft.com/office/drawing/2014/main" id="{929BB39E-C75C-28B2-DAE3-05F24A883D94}"/>
              </a:ext>
            </a:extLst>
          </p:cNvPr>
          <p:cNvSpPr/>
          <p:nvPr userDrawn="1"/>
        </p:nvSpPr>
        <p:spPr>
          <a:xfrm>
            <a:off x="4103916" y="5181600"/>
            <a:ext cx="4832802" cy="1676400"/>
          </a:xfrm>
          <a:prstGeom prst="rect">
            <a:avLst/>
          </a:prstGeom>
          <a:gradFill flip="none" rotWithShape="1">
            <a:gsLst>
              <a:gs pos="0">
                <a:schemeClr val="bg1">
                  <a:alpha val="0"/>
                </a:schemeClr>
              </a:gs>
              <a:gs pos="36000">
                <a:schemeClr val="bg1"/>
              </a:gs>
            </a:gsLst>
            <a:lin ang="189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itle 11">
            <a:extLst>
              <a:ext uri="{FF2B5EF4-FFF2-40B4-BE49-F238E27FC236}">
                <a16:creationId xmlns:a16="http://schemas.microsoft.com/office/drawing/2014/main" id="{E0D1FD8C-DB00-655D-6D4F-6444D87A809E}"/>
              </a:ext>
            </a:extLst>
          </p:cNvPr>
          <p:cNvSpPr>
            <a:spLocks noGrp="1"/>
          </p:cNvSpPr>
          <p:nvPr>
            <p:ph type="title"/>
          </p:nvPr>
        </p:nvSpPr>
        <p:spPr>
          <a:xfrm>
            <a:off x="4699590" y="388359"/>
            <a:ext cx="7139984" cy="1043057"/>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2611105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rotWithShape="1">
          <a:blip r:embed="rId4"/>
          <a:srcRect r="45047"/>
          <a:stretch/>
        </p:blipFill>
        <p:spPr>
          <a:xfrm>
            <a:off x="0" y="0"/>
            <a:ext cx="66929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8" name="Rectangle 7">
            <a:extLst>
              <a:ext uri="{FF2B5EF4-FFF2-40B4-BE49-F238E27FC236}">
                <a16:creationId xmlns:a16="http://schemas.microsoft.com/office/drawing/2014/main" id="{929BB39E-C75C-28B2-DAE3-05F24A883D94}"/>
              </a:ext>
            </a:extLst>
          </p:cNvPr>
          <p:cNvSpPr/>
          <p:nvPr userDrawn="1"/>
        </p:nvSpPr>
        <p:spPr>
          <a:xfrm>
            <a:off x="4103916" y="5181600"/>
            <a:ext cx="4832802" cy="1676400"/>
          </a:xfrm>
          <a:prstGeom prst="rect">
            <a:avLst/>
          </a:prstGeom>
          <a:gradFill flip="none" rotWithShape="1">
            <a:gsLst>
              <a:gs pos="0">
                <a:schemeClr val="bg1">
                  <a:alpha val="0"/>
                </a:schemeClr>
              </a:gs>
              <a:gs pos="36000">
                <a:schemeClr val="bg1"/>
              </a:gs>
            </a:gsLst>
            <a:lin ang="189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9" name="Table Placeholder 8">
            <a:extLst>
              <a:ext uri="{FF2B5EF4-FFF2-40B4-BE49-F238E27FC236}">
                <a16:creationId xmlns:a16="http://schemas.microsoft.com/office/drawing/2014/main" id="{FB8662B0-8A10-E695-B6D0-13B171D64F88}"/>
              </a:ext>
            </a:extLst>
          </p:cNvPr>
          <p:cNvSpPr>
            <a:spLocks noGrp="1"/>
          </p:cNvSpPr>
          <p:nvPr>
            <p:ph type="tbl" sz="quarter" idx="10"/>
          </p:nvPr>
        </p:nvSpPr>
        <p:spPr>
          <a:xfrm>
            <a:off x="4699000" y="725558"/>
            <a:ext cx="7140575" cy="4821168"/>
          </a:xfrm>
        </p:spPr>
        <p:txBody>
          <a:bodyPr/>
          <a:lstStyle/>
          <a:p>
            <a:endParaRPr lang="en-US"/>
          </a:p>
        </p:txBody>
      </p:sp>
      <p:sp>
        <p:nvSpPr>
          <p:cNvPr id="15" name="Title 2">
            <a:extLst>
              <a:ext uri="{FF2B5EF4-FFF2-40B4-BE49-F238E27FC236}">
                <a16:creationId xmlns:a16="http://schemas.microsoft.com/office/drawing/2014/main" id="{5C2622E5-4C5E-8224-0988-7841C3830B5E}"/>
              </a:ext>
            </a:extLst>
          </p:cNvPr>
          <p:cNvSpPr txBox="1">
            <a:spLocks/>
          </p:cNvSpPr>
          <p:nvPr userDrawn="1"/>
        </p:nvSpPr>
        <p:spPr>
          <a:xfrm rot="16200000">
            <a:off x="-1196158" y="1196156"/>
            <a:ext cx="4122073" cy="1729758"/>
          </a:xfrm>
          <a:prstGeom prst="rect">
            <a:avLst/>
          </a:prstGeom>
          <a:ln>
            <a:noFill/>
          </a:ln>
          <a:effectLst>
            <a:outerShdw blurRad="101600" dist="101600" dir="2700000" algn="tl" rotWithShape="0">
              <a:prstClr val="black">
                <a:alpha val="40000"/>
              </a:prstClr>
            </a:outerShdw>
          </a:effectLst>
        </p:spPr>
        <p:txBody>
          <a:bodyPr vert="horz" lIns="0" tIns="45720" rIns="0" bIns="45720" rtlCol="0" anchor="t">
            <a:noAutofit/>
          </a:bodyPr>
          <a:lstStyle>
            <a:lvl1pPr algn="l" defTabSz="914400" rtl="0" eaLnBrk="1" latinLnBrk="0" hangingPunct="1">
              <a:lnSpc>
                <a:spcPct val="100000"/>
              </a:lnSpc>
              <a:spcBef>
                <a:spcPct val="0"/>
              </a:spcBef>
              <a:buNone/>
              <a:defRPr sz="2800" b="1" i="0" kern="1200">
                <a:solidFill>
                  <a:schemeClr val="tx2"/>
                </a:solidFill>
                <a:latin typeface="Univers" panose="020B0503020202020204" pitchFamily="34" charset="0"/>
                <a:ea typeface="Roboto Black" panose="02000000000000000000" pitchFamily="2" charset="0"/>
                <a:cs typeface="Myanmar Text" panose="020B0502040204020203" pitchFamily="34" charset="0"/>
              </a:defRPr>
            </a:lvl1pPr>
          </a:lstStyle>
          <a:p>
            <a:r>
              <a:rPr lang="en-US" sz="8000">
                <a:ln w="6600">
                  <a:solidFill>
                    <a:schemeClr val="accent2"/>
                  </a:solidFill>
                  <a:prstDash val="solid"/>
                </a:ln>
                <a:solidFill>
                  <a:srgbClr val="FFFFFF"/>
                </a:solidFill>
                <a:effectLst>
                  <a:outerShdw dist="38100" dir="2700000" algn="tl" rotWithShape="0">
                    <a:schemeClr val="accent2"/>
                  </a:outerShdw>
                </a:effectLst>
              </a:rPr>
              <a:t>Agenda</a:t>
            </a:r>
          </a:p>
        </p:txBody>
      </p:sp>
    </p:spTree>
    <p:extLst>
      <p:ext uri="{BB962C8B-B14F-4D97-AF65-F5344CB8AC3E}">
        <p14:creationId xmlns:p14="http://schemas.microsoft.com/office/powerpoint/2010/main" val="371253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with line bel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cxnSp>
        <p:nvCxnSpPr>
          <p:cNvPr id="5" name="Straight Connector 4">
            <a:extLst>
              <a:ext uri="{FF2B5EF4-FFF2-40B4-BE49-F238E27FC236}">
                <a16:creationId xmlns:a16="http://schemas.microsoft.com/office/drawing/2014/main" id="{50CAFF1A-46A8-30BC-9E93-CA87CA4E87C3}"/>
              </a:ext>
            </a:extLst>
          </p:cNvPr>
          <p:cNvCxnSpPr>
            <a:cxnSpLocks/>
          </p:cNvCxnSpPr>
          <p:nvPr/>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9147B4-6DC2-8638-FFCB-20B5A4D2DD3F}"/>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1395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umper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1B81F-FBAF-2617-811D-940DF9FF7E79}"/>
              </a:ext>
            </a:extLst>
          </p:cNvPr>
          <p:cNvPicPr>
            <a:picLocks noChangeAspect="1"/>
          </p:cNvPicPr>
          <p:nvPr/>
        </p:nvPicPr>
        <p:blipFill>
          <a:blip r:embed="rId2"/>
          <a:srcRect/>
          <a:stretch/>
        </p:blipFill>
        <p:spPr>
          <a:xfrm>
            <a:off x="6351" y="-1"/>
            <a:ext cx="12179300" cy="6858000"/>
          </a:xfrm>
          <a:prstGeom prst="rect">
            <a:avLst/>
          </a:prstGeom>
        </p:spPr>
      </p:pic>
      <p:pic>
        <p:nvPicPr>
          <p:cNvPr id="9" name="Picture 8">
            <a:extLst>
              <a:ext uri="{FF2B5EF4-FFF2-40B4-BE49-F238E27FC236}">
                <a16:creationId xmlns:a16="http://schemas.microsoft.com/office/drawing/2014/main" id="{F539BAFB-709D-B153-E1F2-2109CC96276C}"/>
              </a:ext>
            </a:extLst>
          </p:cNvPr>
          <p:cNvPicPr>
            <a:picLocks/>
          </p:cNvPicPr>
          <p:nvPr/>
        </p:nvPicPr>
        <p:blipFill>
          <a:blip r:embed="rId3"/>
          <a:srcRect/>
          <a:stretch/>
        </p:blipFill>
        <p:spPr>
          <a:xfrm>
            <a:off x="4826"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hasCustomPrompt="1"/>
          </p:nvPr>
        </p:nvSpPr>
        <p:spPr>
          <a:xfrm>
            <a:off x="4889500" y="927099"/>
            <a:ext cx="5484586" cy="2197101"/>
          </a:xfrm>
        </p:spPr>
        <p:txBody>
          <a:bodyPr anchor="b"/>
          <a:lstStyle>
            <a:lvl1pPr algn="l">
              <a:lnSpc>
                <a:spcPct val="100000"/>
              </a:lnSpc>
              <a:defRPr sz="3600">
                <a:solidFill>
                  <a:schemeClr val="tx2"/>
                </a:solidFill>
              </a:defRPr>
            </a:lvl1pPr>
          </a:lstStyle>
          <a:p>
            <a:r>
              <a:rPr lang="en-US"/>
              <a:t>Click to edit Master title</a:t>
            </a:r>
            <a:br>
              <a:rPr lang="en-US"/>
            </a:br>
            <a:r>
              <a:rPr lang="en-US"/>
              <a:t>Click to edit Master title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4889500" y="3177722"/>
            <a:ext cx="5484586" cy="1155701"/>
          </a:xfrm>
        </p:spPr>
        <p:txBody>
          <a:bodyPr/>
          <a:lstStyle>
            <a:lvl1pPr marL="0" indent="0" algn="l">
              <a:buNone/>
              <a:defRPr sz="20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a:blip r:embed="rId2"/>
          <a:srcRect/>
          <a:stretch/>
        </p:blipFill>
        <p:spPr>
          <a:xfrm>
            <a:off x="6351" y="-1"/>
            <a:ext cx="121793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01275" y="5897960"/>
            <a:ext cx="1638299" cy="759303"/>
          </a:xfrm>
          <a:prstGeom prst="rect">
            <a:avLst/>
          </a:prstGeom>
        </p:spPr>
      </p:pic>
    </p:spTree>
    <p:extLst>
      <p:ext uri="{BB962C8B-B14F-4D97-AF65-F5344CB8AC3E}">
        <p14:creationId xmlns:p14="http://schemas.microsoft.com/office/powerpoint/2010/main" val="2934077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ump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AFDD3C-CEF7-3F60-D445-7A352EB76B47}"/>
              </a:ext>
            </a:extLst>
          </p:cNvPr>
          <p:cNvPicPr>
            <a:picLocks/>
          </p:cNvPicPr>
          <p:nvPr/>
        </p:nvPicPr>
        <p:blipFill>
          <a:blip r:embed="rId2"/>
          <a:srcRect/>
          <a:stretch/>
        </p:blipFill>
        <p:spPr>
          <a:xfrm>
            <a:off x="7874" y="0"/>
            <a:ext cx="12179300" cy="6858000"/>
          </a:xfrm>
          <a:prstGeom prst="rect">
            <a:avLst/>
          </a:prstGeom>
        </p:spPr>
      </p:pic>
      <p:sp>
        <p:nvSpPr>
          <p:cNvPr id="2" name="Title 1">
            <a:extLst>
              <a:ext uri="{FF2B5EF4-FFF2-40B4-BE49-F238E27FC236}">
                <a16:creationId xmlns:a16="http://schemas.microsoft.com/office/drawing/2014/main" id="{D3DA1548-113A-68E8-D786-339D23A0CF5C}"/>
              </a:ext>
            </a:extLst>
          </p:cNvPr>
          <p:cNvSpPr>
            <a:spLocks noGrp="1"/>
          </p:cNvSpPr>
          <p:nvPr>
            <p:ph type="ctrTitle" hasCustomPrompt="1"/>
          </p:nvPr>
        </p:nvSpPr>
        <p:spPr>
          <a:xfrm>
            <a:off x="1482272" y="927099"/>
            <a:ext cx="5484586" cy="2197101"/>
          </a:xfrm>
        </p:spPr>
        <p:txBody>
          <a:bodyPr anchor="b"/>
          <a:lstStyle>
            <a:lvl1pPr algn="l">
              <a:lnSpc>
                <a:spcPct val="100000"/>
              </a:lnSpc>
              <a:defRPr sz="3600">
                <a:solidFill>
                  <a:schemeClr val="bg1"/>
                </a:solidFill>
              </a:defRPr>
            </a:lvl1pPr>
          </a:lstStyle>
          <a:p>
            <a:r>
              <a:rPr lang="en-US"/>
              <a:t>Click to edit Master title</a:t>
            </a:r>
            <a:br>
              <a:rPr lang="en-US"/>
            </a:br>
            <a:r>
              <a:rPr lang="en-US"/>
              <a:t>Click to edit Master title</a:t>
            </a:r>
          </a:p>
        </p:txBody>
      </p:sp>
      <p:sp>
        <p:nvSpPr>
          <p:cNvPr id="3" name="Subtitle 2">
            <a:extLst>
              <a:ext uri="{FF2B5EF4-FFF2-40B4-BE49-F238E27FC236}">
                <a16:creationId xmlns:a16="http://schemas.microsoft.com/office/drawing/2014/main" id="{DD67A1A0-95E7-C938-B9CE-91BBEF373C55}"/>
              </a:ext>
            </a:extLst>
          </p:cNvPr>
          <p:cNvSpPr>
            <a:spLocks noGrp="1"/>
          </p:cNvSpPr>
          <p:nvPr>
            <p:ph type="subTitle" idx="1"/>
          </p:nvPr>
        </p:nvSpPr>
        <p:spPr>
          <a:xfrm>
            <a:off x="1482272" y="3177722"/>
            <a:ext cx="5484586" cy="1155701"/>
          </a:xfrm>
        </p:spPr>
        <p:txBody>
          <a:bodyPr/>
          <a:lstStyle>
            <a:lvl1pPr marL="0" indent="0" algn="l">
              <a:buNone/>
              <a:defRPr sz="20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5F6D06CA-9D03-473C-5A26-40FF2F06554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201275" y="5897960"/>
            <a:ext cx="1638299" cy="759303"/>
          </a:xfrm>
          <a:prstGeom prst="rect">
            <a:avLst/>
          </a:prstGeom>
        </p:spPr>
      </p:pic>
      <p:sp>
        <p:nvSpPr>
          <p:cNvPr id="9" name="TextBox 8">
            <a:extLst>
              <a:ext uri="{FF2B5EF4-FFF2-40B4-BE49-F238E27FC236}">
                <a16:creationId xmlns:a16="http://schemas.microsoft.com/office/drawing/2014/main" id="{5D5C3170-BD34-54A0-3CC6-064B212D541C}"/>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6" name="Picture 5">
            <a:extLst>
              <a:ext uri="{FF2B5EF4-FFF2-40B4-BE49-F238E27FC236}">
                <a16:creationId xmlns:a16="http://schemas.microsoft.com/office/drawing/2014/main" id="{D59D0E3F-E89E-E9D3-26EA-7EEA3A44D848}"/>
              </a:ext>
            </a:extLst>
          </p:cNvPr>
          <p:cNvPicPr>
            <a:picLocks/>
          </p:cNvPicPr>
          <p:nvPr userDrawn="1"/>
        </p:nvPicPr>
        <p:blipFill>
          <a:blip r:embed="rId2"/>
          <a:srcRect/>
          <a:stretch/>
        </p:blipFill>
        <p:spPr>
          <a:xfrm>
            <a:off x="7874" y="0"/>
            <a:ext cx="12179300" cy="6858000"/>
          </a:xfrm>
          <a:prstGeom prst="rect">
            <a:avLst/>
          </a:prstGeom>
        </p:spPr>
      </p:pic>
    </p:spTree>
    <p:extLst>
      <p:ext uri="{BB962C8B-B14F-4D97-AF65-F5344CB8AC3E}">
        <p14:creationId xmlns:p14="http://schemas.microsoft.com/office/powerpoint/2010/main" val="2814604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sults Graphic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a:solidFill>
            <a:schemeClr val="bg1"/>
          </a:solidFill>
          <a:effectLst>
            <a:outerShdw blurRad="177800" dist="101600" dir="2700000" algn="tl"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3B79453-B2EE-AD3F-722D-95F23710DE24}"/>
              </a:ext>
            </a:extLst>
          </p:cNvPr>
          <p:cNvSpPr>
            <a:spLocks noGrp="1"/>
          </p:cNvSpPr>
          <p:nvPr>
            <p:ph type="body" sz="quarter" idx="15"/>
          </p:nvPr>
        </p:nvSpPr>
        <p:spPr>
          <a:xfrm>
            <a:off x="866962" y="1905406"/>
            <a:ext cx="2698419" cy="406886"/>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589825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 call-out + icon (L) 2/3 content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B3B79453-B2EE-AD3F-722D-95F23710DE24}"/>
              </a:ext>
            </a:extLst>
          </p:cNvPr>
          <p:cNvSpPr>
            <a:spLocks noGrp="1"/>
          </p:cNvSpPr>
          <p:nvPr>
            <p:ph type="body" sz="quarter" idx="15"/>
          </p:nvPr>
        </p:nvSpPr>
        <p:spPr>
          <a:xfrm>
            <a:off x="866962" y="1905406"/>
            <a:ext cx="2698419" cy="406886"/>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cxnSp>
        <p:nvCxnSpPr>
          <p:cNvPr id="5" name="Straight Connector 4">
            <a:extLst>
              <a:ext uri="{FF2B5EF4-FFF2-40B4-BE49-F238E27FC236}">
                <a16:creationId xmlns:a16="http://schemas.microsoft.com/office/drawing/2014/main" id="{02DC11A1-581D-D268-6432-8759BBA907D9}"/>
              </a:ext>
            </a:extLst>
          </p:cNvPr>
          <p:cNvCxnSpPr>
            <a:cxnSpLocks/>
          </p:cNvCxnSpPr>
          <p:nvPr userDrawn="1"/>
        </p:nvCxnSpPr>
        <p:spPr>
          <a:xfrm>
            <a:off x="829111"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42">
            <a:extLst>
              <a:ext uri="{FF2B5EF4-FFF2-40B4-BE49-F238E27FC236}">
                <a16:creationId xmlns:a16="http://schemas.microsoft.com/office/drawing/2014/main" id="{DED23D57-E7A1-4378-EB1B-AF0703E50516}"/>
              </a:ext>
            </a:extLst>
          </p:cNvPr>
          <p:cNvSpPr>
            <a:spLocks noGrp="1"/>
          </p:cNvSpPr>
          <p:nvPr>
            <p:ph sz="quarter" idx="29"/>
          </p:nvPr>
        </p:nvSpPr>
        <p:spPr>
          <a:xfrm>
            <a:off x="1941851"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206931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icon box (L) 2/3 content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4243672" y="16715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8B4B5743-0C02-F780-84E7-4524BA8302DC}"/>
              </a:ext>
            </a:extLst>
          </p:cNvPr>
          <p:cNvSpPr>
            <a:spLocks noGrp="1"/>
          </p:cNvSpPr>
          <p:nvPr>
            <p:ph type="body" sz="quarter" idx="12"/>
          </p:nvPr>
        </p:nvSpPr>
        <p:spPr>
          <a:xfrm>
            <a:off x="493776" y="1671551"/>
            <a:ext cx="3444791"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0559CC37-1F40-2EB2-E451-404F2D6D4636}"/>
              </a:ext>
            </a:extLst>
          </p:cNvPr>
          <p:cNvCxnSpPr>
            <a:cxnSpLocks/>
          </p:cNvCxnSpPr>
          <p:nvPr userDrawn="1"/>
        </p:nvCxnSpPr>
        <p:spPr>
          <a:xfrm>
            <a:off x="829111"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42">
            <a:extLst>
              <a:ext uri="{FF2B5EF4-FFF2-40B4-BE49-F238E27FC236}">
                <a16:creationId xmlns:a16="http://schemas.microsoft.com/office/drawing/2014/main" id="{489D9648-9E62-36FC-EE4D-76DFAA360FD0}"/>
              </a:ext>
            </a:extLst>
          </p:cNvPr>
          <p:cNvSpPr>
            <a:spLocks noGrp="1"/>
          </p:cNvSpPr>
          <p:nvPr>
            <p:ph sz="quarter" idx="29"/>
          </p:nvPr>
        </p:nvSpPr>
        <p:spPr>
          <a:xfrm>
            <a:off x="1941851"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41165629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sults Graphic 1/2">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0F7E36E-B2BC-28C8-A102-1D0D5CFE1D0E}"/>
              </a:ext>
            </a:extLst>
          </p:cNvPr>
          <p:cNvSpPr/>
          <p:nvPr userDrawn="1"/>
        </p:nvSpPr>
        <p:spPr>
          <a:xfrm>
            <a:off x="6217888" y="1664208"/>
            <a:ext cx="5478811" cy="4150333"/>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1295829" y="1929574"/>
            <a:ext cx="3749039"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4146375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 call-out + icon (L) 1/2 content (R)">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1295829" y="1929574"/>
            <a:ext cx="3749039"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6217888" y="1656427"/>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B3D0DD01-8D15-D20E-9CD2-DAC76FE6CC16}"/>
              </a:ext>
            </a:extLst>
          </p:cNvPr>
          <p:cNvCxnSpPr>
            <a:cxnSpLocks/>
          </p:cNvCxnSpPr>
          <p:nvPr userDrawn="1"/>
        </p:nvCxnSpPr>
        <p:spPr>
          <a:xfrm>
            <a:off x="1783288" y="164167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AC47FE73-88FE-D710-B16C-747B93F8294E}"/>
              </a:ext>
            </a:extLst>
          </p:cNvPr>
          <p:cNvSpPr>
            <a:spLocks noGrp="1"/>
          </p:cNvSpPr>
          <p:nvPr>
            <p:ph sz="quarter" idx="29"/>
          </p:nvPr>
        </p:nvSpPr>
        <p:spPr>
          <a:xfrm>
            <a:off x="28960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171109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icon box (L) 1/2 Content (R)">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96998B31-0510-EA8E-DFD1-D191643A43ED}"/>
              </a:ext>
            </a:extLst>
          </p:cNvPr>
          <p:cNvSpPr>
            <a:spLocks noGrp="1"/>
          </p:cNvSpPr>
          <p:nvPr>
            <p:ph type="body" sz="quarter" idx="13"/>
          </p:nvPr>
        </p:nvSpPr>
        <p:spPr>
          <a:xfrm>
            <a:off x="495299" y="1664208"/>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6" name="Content Placeholder 25">
            <a:extLst>
              <a:ext uri="{FF2B5EF4-FFF2-40B4-BE49-F238E27FC236}">
                <a16:creationId xmlns:a16="http://schemas.microsoft.com/office/drawing/2014/main" id="{C625A423-5321-FCA3-AE7B-3AF1FB3FF4F9}"/>
              </a:ext>
            </a:extLst>
          </p:cNvPr>
          <p:cNvSpPr>
            <a:spLocks noGrp="1"/>
          </p:cNvSpPr>
          <p:nvPr>
            <p:ph sz="quarter" idx="17"/>
          </p:nvPr>
        </p:nvSpPr>
        <p:spPr>
          <a:xfrm>
            <a:off x="6217888" y="1656427"/>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9D31BB5-1FB4-30D8-CB15-1E378AB03255}"/>
              </a:ext>
            </a:extLst>
          </p:cNvPr>
          <p:cNvCxnSpPr>
            <a:cxnSpLocks/>
          </p:cNvCxnSpPr>
          <p:nvPr userDrawn="1"/>
        </p:nvCxnSpPr>
        <p:spPr>
          <a:xfrm>
            <a:off x="1783288" y="164167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35662E31-007B-E086-2447-1180CCAF5F3B}"/>
              </a:ext>
            </a:extLst>
          </p:cNvPr>
          <p:cNvSpPr>
            <a:spLocks noGrp="1"/>
          </p:cNvSpPr>
          <p:nvPr>
            <p:ph sz="quarter" idx="29"/>
          </p:nvPr>
        </p:nvSpPr>
        <p:spPr>
          <a:xfrm>
            <a:off x="28960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714606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 call-out + icon (R) 2/3 content (L)">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F0A0BCAB-0264-38B5-BBAE-DB7481C7F9E2}"/>
              </a:ext>
            </a:extLst>
          </p:cNvPr>
          <p:cNvSpPr>
            <a:spLocks noGrp="1"/>
          </p:cNvSpPr>
          <p:nvPr>
            <p:ph type="body" sz="quarter" idx="12"/>
          </p:nvPr>
        </p:nvSpPr>
        <p:spPr>
          <a:xfrm>
            <a:off x="8249411" y="1673352"/>
            <a:ext cx="3447288"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13" name="Text Placeholder 6">
            <a:extLst>
              <a:ext uri="{FF2B5EF4-FFF2-40B4-BE49-F238E27FC236}">
                <a16:creationId xmlns:a16="http://schemas.microsoft.com/office/drawing/2014/main" id="{DA08E5BA-3BA9-5F5C-3547-8FB0FD7B7420}"/>
              </a:ext>
            </a:extLst>
          </p:cNvPr>
          <p:cNvSpPr>
            <a:spLocks noGrp="1"/>
          </p:cNvSpPr>
          <p:nvPr>
            <p:ph type="body" sz="quarter" idx="18"/>
          </p:nvPr>
        </p:nvSpPr>
        <p:spPr>
          <a:xfrm>
            <a:off x="8709032" y="1947672"/>
            <a:ext cx="252804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6" name="Content Placeholder 25">
            <a:extLst>
              <a:ext uri="{FF2B5EF4-FFF2-40B4-BE49-F238E27FC236}">
                <a16:creationId xmlns:a16="http://schemas.microsoft.com/office/drawing/2014/main" id="{C3CCF755-EA89-250D-957F-E38953613AE7}"/>
              </a:ext>
            </a:extLst>
          </p:cNvPr>
          <p:cNvSpPr>
            <a:spLocks noGrp="1"/>
          </p:cNvSpPr>
          <p:nvPr>
            <p:ph sz="quarter" idx="19"/>
          </p:nvPr>
        </p:nvSpPr>
        <p:spPr>
          <a:xfrm>
            <a:off x="495300" y="16733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8C15E4D-FCC4-5ABA-7C42-6F37D7E5DB33}"/>
              </a:ext>
            </a:extLst>
          </p:cNvPr>
          <p:cNvCxnSpPr>
            <a:cxnSpLocks/>
          </p:cNvCxnSpPr>
          <p:nvPr userDrawn="1"/>
        </p:nvCxnSpPr>
        <p:spPr>
          <a:xfrm>
            <a:off x="8585995"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42">
            <a:extLst>
              <a:ext uri="{FF2B5EF4-FFF2-40B4-BE49-F238E27FC236}">
                <a16:creationId xmlns:a16="http://schemas.microsoft.com/office/drawing/2014/main" id="{B70E20F1-A25C-8281-330F-0910D86ABE2C}"/>
              </a:ext>
            </a:extLst>
          </p:cNvPr>
          <p:cNvSpPr>
            <a:spLocks noGrp="1"/>
          </p:cNvSpPr>
          <p:nvPr>
            <p:ph sz="quarter" idx="29"/>
          </p:nvPr>
        </p:nvSpPr>
        <p:spPr>
          <a:xfrm>
            <a:off x="9698735"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441527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 icon box (R) 2/3 Content (L)">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F0A0BCAB-0264-38B5-BBAE-DB7481C7F9E2}"/>
              </a:ext>
            </a:extLst>
          </p:cNvPr>
          <p:cNvSpPr>
            <a:spLocks noGrp="1"/>
          </p:cNvSpPr>
          <p:nvPr>
            <p:ph type="body" sz="quarter" idx="12"/>
          </p:nvPr>
        </p:nvSpPr>
        <p:spPr>
          <a:xfrm>
            <a:off x="8249411" y="1673352"/>
            <a:ext cx="3447288"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6" name="Content Placeholder 25">
            <a:extLst>
              <a:ext uri="{FF2B5EF4-FFF2-40B4-BE49-F238E27FC236}">
                <a16:creationId xmlns:a16="http://schemas.microsoft.com/office/drawing/2014/main" id="{C3CCF755-EA89-250D-957F-E38953613AE7}"/>
              </a:ext>
            </a:extLst>
          </p:cNvPr>
          <p:cNvSpPr>
            <a:spLocks noGrp="1"/>
          </p:cNvSpPr>
          <p:nvPr>
            <p:ph sz="quarter" idx="19"/>
          </p:nvPr>
        </p:nvSpPr>
        <p:spPr>
          <a:xfrm>
            <a:off x="495300" y="1673351"/>
            <a:ext cx="7453027" cy="4158114"/>
          </a:xfrm>
          <a:prstGeom prst="roundRect">
            <a:avLst>
              <a:gd name="adj" fmla="val 3137"/>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1463EE1-60B6-6F82-4F56-9189D13D6544}"/>
              </a:ext>
            </a:extLst>
          </p:cNvPr>
          <p:cNvCxnSpPr>
            <a:cxnSpLocks/>
          </p:cNvCxnSpPr>
          <p:nvPr userDrawn="1"/>
        </p:nvCxnSpPr>
        <p:spPr>
          <a:xfrm>
            <a:off x="8585995"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42">
            <a:extLst>
              <a:ext uri="{FF2B5EF4-FFF2-40B4-BE49-F238E27FC236}">
                <a16:creationId xmlns:a16="http://schemas.microsoft.com/office/drawing/2014/main" id="{F04987EC-D6B2-CE8E-827E-112C1B91FA15}"/>
              </a:ext>
            </a:extLst>
          </p:cNvPr>
          <p:cNvSpPr>
            <a:spLocks noGrp="1"/>
          </p:cNvSpPr>
          <p:nvPr>
            <p:ph sz="quarter" idx="29"/>
          </p:nvPr>
        </p:nvSpPr>
        <p:spPr>
          <a:xfrm>
            <a:off x="9698735" y="1289147"/>
            <a:ext cx="548640" cy="548640"/>
          </a:xfrm>
          <a:prstGeom prst="ellipse">
            <a:avLst/>
          </a:prstGeom>
          <a:solidFill>
            <a:schemeClr val="bg1"/>
          </a:solidFill>
          <a:ln w="25400">
            <a:solidFill>
              <a:schemeClr val="accent4"/>
            </a:solidFill>
          </a:ln>
        </p:spPr>
        <p:txBody>
          <a:bodyPr/>
          <a:lstStyle>
            <a:lvl1pPr marL="0" indent="0">
              <a:buFontTx/>
              <a:buNone/>
              <a:defRPr sz="800">
                <a:solidFill>
                  <a:schemeClr val="bg1"/>
                </a:solidFill>
              </a:defRPr>
            </a:lvl1pPr>
          </a:lstStyle>
          <a:p>
            <a:pPr lvl="0"/>
            <a:endParaRPr lang="en-US"/>
          </a:p>
        </p:txBody>
      </p:sp>
    </p:spTree>
    <p:extLst>
      <p:ext uri="{BB962C8B-B14F-4D97-AF65-F5344CB8AC3E}">
        <p14:creationId xmlns:p14="http://schemas.microsoft.com/office/powerpoint/2010/main" val="25712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67A-0B73-DB6A-903C-21F99B1A6AE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4969F7-9B2C-FD6C-A17A-4F07311443E9}"/>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707CC6BF-D436-2F39-486A-342B4C6F6974}"/>
              </a:ext>
            </a:extLst>
          </p:cNvPr>
          <p:cNvSpPr>
            <a:spLocks noGrp="1"/>
          </p:cNvSpPr>
          <p:nvPr>
            <p:ph type="ftr" sz="quarter" idx="11"/>
          </p:nvPr>
        </p:nvSpPr>
        <p:spPr/>
        <p:txBody>
          <a:bodyPr/>
          <a:lstStyle/>
          <a:p>
            <a:endParaRPr lang="en-US"/>
          </a:p>
        </p:txBody>
      </p:sp>
      <p:sp>
        <p:nvSpPr>
          <p:cNvPr id="19" name="Picture Placeholder 18">
            <a:extLst>
              <a:ext uri="{FF2B5EF4-FFF2-40B4-BE49-F238E27FC236}">
                <a16:creationId xmlns:a16="http://schemas.microsoft.com/office/drawing/2014/main" id="{61B388C8-1BA0-3BB3-7607-B939B44EADDE}"/>
              </a:ext>
            </a:extLst>
          </p:cNvPr>
          <p:cNvSpPr>
            <a:spLocks noGrp="1" noChangeAspect="1"/>
          </p:cNvSpPr>
          <p:nvPr>
            <p:ph type="pic" sz="quarter" idx="12"/>
          </p:nvPr>
        </p:nvSpPr>
        <p:spPr>
          <a:xfrm>
            <a:off x="936207"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0" name="Picture Placeholder 18">
            <a:extLst>
              <a:ext uri="{FF2B5EF4-FFF2-40B4-BE49-F238E27FC236}">
                <a16:creationId xmlns:a16="http://schemas.microsoft.com/office/drawing/2014/main" id="{F8715724-9374-4100-3C3A-C9B9AE3B0F34}"/>
              </a:ext>
            </a:extLst>
          </p:cNvPr>
          <p:cNvSpPr>
            <a:spLocks noGrp="1" noChangeAspect="1"/>
          </p:cNvSpPr>
          <p:nvPr>
            <p:ph type="pic" sz="quarter" idx="13"/>
          </p:nvPr>
        </p:nvSpPr>
        <p:spPr>
          <a:xfrm>
            <a:off x="3766469"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1" name="Picture Placeholder 18">
            <a:extLst>
              <a:ext uri="{FF2B5EF4-FFF2-40B4-BE49-F238E27FC236}">
                <a16:creationId xmlns:a16="http://schemas.microsoft.com/office/drawing/2014/main" id="{4BAC9E92-FBE4-1C5A-8959-18638416DCC5}"/>
              </a:ext>
            </a:extLst>
          </p:cNvPr>
          <p:cNvSpPr>
            <a:spLocks noGrp="1" noChangeAspect="1"/>
          </p:cNvSpPr>
          <p:nvPr>
            <p:ph type="pic" sz="quarter" idx="14"/>
          </p:nvPr>
        </p:nvSpPr>
        <p:spPr>
          <a:xfrm>
            <a:off x="6594130"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2" name="Picture Placeholder 18">
            <a:extLst>
              <a:ext uri="{FF2B5EF4-FFF2-40B4-BE49-F238E27FC236}">
                <a16:creationId xmlns:a16="http://schemas.microsoft.com/office/drawing/2014/main" id="{543BDB84-5AB3-87CC-33E1-556639329D2D}"/>
              </a:ext>
            </a:extLst>
          </p:cNvPr>
          <p:cNvSpPr>
            <a:spLocks noGrp="1" noChangeAspect="1"/>
          </p:cNvSpPr>
          <p:nvPr>
            <p:ph type="pic" sz="quarter" idx="15"/>
          </p:nvPr>
        </p:nvSpPr>
        <p:spPr>
          <a:xfrm>
            <a:off x="9424392" y="2055925"/>
            <a:ext cx="1828801" cy="1828800"/>
          </a:xfrm>
          <a:prstGeom prst="ellipse">
            <a:avLst/>
          </a:prstGeom>
          <a:solidFill>
            <a:schemeClr val="bg2"/>
          </a:solidFill>
          <a:ln w="19050">
            <a:solidFill>
              <a:schemeClr val="accent2"/>
            </a:solidFill>
          </a:ln>
        </p:spPr>
        <p:txBody>
          <a:bodyPr anchor="ctr"/>
          <a:lstStyle>
            <a:lvl1pPr marL="0" indent="0" algn="ctr">
              <a:buNone/>
              <a:defRPr sz="1400"/>
            </a:lvl1pPr>
          </a:lstStyle>
          <a:p>
            <a:r>
              <a:rPr lang="en-US"/>
              <a:t>Click icon to add picture</a:t>
            </a:r>
          </a:p>
        </p:txBody>
      </p:sp>
      <p:sp>
        <p:nvSpPr>
          <p:cNvPr id="25" name="Text Placeholder 24">
            <a:extLst>
              <a:ext uri="{FF2B5EF4-FFF2-40B4-BE49-F238E27FC236}">
                <a16:creationId xmlns:a16="http://schemas.microsoft.com/office/drawing/2014/main" id="{3D0057FA-F5B5-6895-585E-82B0A25B9254}"/>
              </a:ext>
            </a:extLst>
          </p:cNvPr>
          <p:cNvSpPr>
            <a:spLocks noGrp="1"/>
          </p:cNvSpPr>
          <p:nvPr>
            <p:ph type="body" sz="quarter" idx="16" hasCustomPrompt="1"/>
          </p:nvPr>
        </p:nvSpPr>
        <p:spPr>
          <a:xfrm>
            <a:off x="568161"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6" name="Text Placeholder 24">
            <a:extLst>
              <a:ext uri="{FF2B5EF4-FFF2-40B4-BE49-F238E27FC236}">
                <a16:creationId xmlns:a16="http://schemas.microsoft.com/office/drawing/2014/main" id="{1D7930A0-678B-4A6A-44C5-C874F5E9DF10}"/>
              </a:ext>
            </a:extLst>
          </p:cNvPr>
          <p:cNvSpPr>
            <a:spLocks noGrp="1"/>
          </p:cNvSpPr>
          <p:nvPr>
            <p:ph type="body" sz="quarter" idx="17" hasCustomPrompt="1"/>
          </p:nvPr>
        </p:nvSpPr>
        <p:spPr>
          <a:xfrm>
            <a:off x="3397556"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7" name="Text Placeholder 24">
            <a:extLst>
              <a:ext uri="{FF2B5EF4-FFF2-40B4-BE49-F238E27FC236}">
                <a16:creationId xmlns:a16="http://schemas.microsoft.com/office/drawing/2014/main" id="{9486EE61-131D-8C9B-5666-FA937B986964}"/>
              </a:ext>
            </a:extLst>
          </p:cNvPr>
          <p:cNvSpPr>
            <a:spLocks noGrp="1"/>
          </p:cNvSpPr>
          <p:nvPr>
            <p:ph type="body" sz="quarter" idx="18" hasCustomPrompt="1"/>
          </p:nvPr>
        </p:nvSpPr>
        <p:spPr>
          <a:xfrm>
            <a:off x="6226951"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28" name="Text Placeholder 24">
            <a:extLst>
              <a:ext uri="{FF2B5EF4-FFF2-40B4-BE49-F238E27FC236}">
                <a16:creationId xmlns:a16="http://schemas.microsoft.com/office/drawing/2014/main" id="{03EE7AF4-E0BA-65EB-0375-6F9484624F86}"/>
              </a:ext>
            </a:extLst>
          </p:cNvPr>
          <p:cNvSpPr>
            <a:spLocks noGrp="1"/>
          </p:cNvSpPr>
          <p:nvPr>
            <p:ph type="body" sz="quarter" idx="19" hasCustomPrompt="1"/>
          </p:nvPr>
        </p:nvSpPr>
        <p:spPr>
          <a:xfrm>
            <a:off x="9056346" y="3977112"/>
            <a:ext cx="2564893" cy="260352"/>
          </a:xfrm>
        </p:spPr>
        <p:txBody>
          <a:bodyPr tIns="0" bIns="0" anchor="ctr"/>
          <a:lstStyle>
            <a:lvl1pPr marL="0" indent="0" algn="ctr" defTabSz="914400" rtl="0" eaLnBrk="1" latinLnBrk="0" hangingPunct="1">
              <a:buFont typeface="Arial" panose="020B0604020202020204" pitchFamily="34" charset="0"/>
              <a:buNone/>
              <a:defRPr lang="en-US" sz="1600" kern="1200" dirty="0" smtClean="0">
                <a:solidFill>
                  <a:schemeClr val="accent2"/>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Edit Name</a:t>
            </a:r>
          </a:p>
        </p:txBody>
      </p:sp>
      <p:sp>
        <p:nvSpPr>
          <p:cNvPr id="30" name="Text Placeholder 24">
            <a:extLst>
              <a:ext uri="{FF2B5EF4-FFF2-40B4-BE49-F238E27FC236}">
                <a16:creationId xmlns:a16="http://schemas.microsoft.com/office/drawing/2014/main" id="{5294215C-F1F3-2484-22B2-88AA97002784}"/>
              </a:ext>
            </a:extLst>
          </p:cNvPr>
          <p:cNvSpPr>
            <a:spLocks noGrp="1"/>
          </p:cNvSpPr>
          <p:nvPr>
            <p:ph type="body" sz="quarter" idx="20" hasCustomPrompt="1"/>
          </p:nvPr>
        </p:nvSpPr>
        <p:spPr>
          <a:xfrm>
            <a:off x="568161"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1" name="Text Placeholder 24">
            <a:extLst>
              <a:ext uri="{FF2B5EF4-FFF2-40B4-BE49-F238E27FC236}">
                <a16:creationId xmlns:a16="http://schemas.microsoft.com/office/drawing/2014/main" id="{32EAAD50-A9F4-0FF5-A712-43990A205277}"/>
              </a:ext>
            </a:extLst>
          </p:cNvPr>
          <p:cNvSpPr>
            <a:spLocks noGrp="1"/>
          </p:cNvSpPr>
          <p:nvPr>
            <p:ph type="body" sz="quarter" idx="21" hasCustomPrompt="1"/>
          </p:nvPr>
        </p:nvSpPr>
        <p:spPr>
          <a:xfrm>
            <a:off x="3397556"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2" name="Text Placeholder 24">
            <a:extLst>
              <a:ext uri="{FF2B5EF4-FFF2-40B4-BE49-F238E27FC236}">
                <a16:creationId xmlns:a16="http://schemas.microsoft.com/office/drawing/2014/main" id="{2C344658-F6A8-2011-7DFE-7193A317DBA6}"/>
              </a:ext>
            </a:extLst>
          </p:cNvPr>
          <p:cNvSpPr>
            <a:spLocks noGrp="1"/>
          </p:cNvSpPr>
          <p:nvPr>
            <p:ph type="body" sz="quarter" idx="22" hasCustomPrompt="1"/>
          </p:nvPr>
        </p:nvSpPr>
        <p:spPr>
          <a:xfrm>
            <a:off x="6226951"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
        <p:nvSpPr>
          <p:cNvPr id="33" name="Text Placeholder 24">
            <a:extLst>
              <a:ext uri="{FF2B5EF4-FFF2-40B4-BE49-F238E27FC236}">
                <a16:creationId xmlns:a16="http://schemas.microsoft.com/office/drawing/2014/main" id="{E4C4160E-AF06-6FE6-7902-176CA51379DD}"/>
              </a:ext>
            </a:extLst>
          </p:cNvPr>
          <p:cNvSpPr>
            <a:spLocks noGrp="1"/>
          </p:cNvSpPr>
          <p:nvPr>
            <p:ph type="body" sz="quarter" idx="23" hasCustomPrompt="1"/>
          </p:nvPr>
        </p:nvSpPr>
        <p:spPr>
          <a:xfrm>
            <a:off x="9056346" y="4270130"/>
            <a:ext cx="2564893" cy="439737"/>
          </a:xfrm>
        </p:spPr>
        <p:txBody>
          <a:bodyPr tIns="0"/>
          <a:lstStyle>
            <a:lvl1pPr marL="0" indent="0" algn="ctr" defTabSz="914400" rtl="0" eaLnBrk="1" latinLnBrk="0" hangingPunct="1">
              <a:buFont typeface="Arial" panose="020B0604020202020204" pitchFamily="34" charset="0"/>
              <a:buNone/>
              <a:defRPr lang="en-US" sz="1400" b="0" i="1" kern="1200" dirty="0">
                <a:solidFill>
                  <a:schemeClr val="accent5"/>
                </a:solidFill>
                <a:latin typeface="Univers" panose="020B0503020202020204" pitchFamily="34" charset="0"/>
                <a:ea typeface="+mn-ea"/>
                <a:cs typeface="+mn-cs"/>
              </a:defRPr>
            </a:lvl1pPr>
            <a:lvl2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2pPr>
            <a:lvl3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3pPr>
            <a:lvl4pPr marL="0" indent="0" algn="ctr" defTabSz="914400" rtl="0" eaLnBrk="1" latinLnBrk="0" hangingPunct="1">
              <a:buFont typeface="Arial" panose="020B0604020202020204" pitchFamily="34" charset="0"/>
              <a:buNone/>
              <a:defRPr lang="en-US" sz="1600" kern="1200" dirty="0" smtClean="0">
                <a:solidFill>
                  <a:schemeClr val="accent4"/>
                </a:solidFill>
                <a:latin typeface="Univers" panose="020B0503020202020204" pitchFamily="34" charset="0"/>
                <a:ea typeface="+mn-ea"/>
                <a:cs typeface="+mn-cs"/>
              </a:defRPr>
            </a:lvl4pPr>
            <a:lvl5pPr marL="0" indent="0" algn="ctr" defTabSz="914400" rtl="0" eaLnBrk="1" latinLnBrk="0" hangingPunct="1">
              <a:buFont typeface="Arial" panose="020B0604020202020204" pitchFamily="34" charset="0"/>
              <a:buNone/>
              <a:defRPr lang="en-US" sz="1600" kern="1200" dirty="0">
                <a:solidFill>
                  <a:schemeClr val="accent4"/>
                </a:solidFill>
                <a:latin typeface="Univers" panose="020B0503020202020204" pitchFamily="34" charset="0"/>
                <a:ea typeface="+mn-ea"/>
                <a:cs typeface="+mn-cs"/>
              </a:defRPr>
            </a:lvl5pPr>
          </a:lstStyle>
          <a:p>
            <a:pPr lvl="0"/>
            <a:r>
              <a:rPr lang="en-US"/>
              <a:t>Click to Title</a:t>
            </a:r>
          </a:p>
        </p:txBody>
      </p:sp>
    </p:spTree>
    <p:extLst>
      <p:ext uri="{BB962C8B-B14F-4D97-AF65-F5344CB8AC3E}">
        <p14:creationId xmlns:p14="http://schemas.microsoft.com/office/powerpoint/2010/main" val="2061312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call-out (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B67D5C7-F83D-171E-B109-C431244919DA}"/>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5">
            <a:extLst>
              <a:ext uri="{FF2B5EF4-FFF2-40B4-BE49-F238E27FC236}">
                <a16:creationId xmlns:a16="http://schemas.microsoft.com/office/drawing/2014/main" id="{256ADA5E-7A20-8CCB-99F4-8685CC2EF40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7147129" y="1947672"/>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2120806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 call-out + icon (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B67D5C7-F83D-171E-B109-C431244919DA}"/>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5">
            <a:extLst>
              <a:ext uri="{FF2B5EF4-FFF2-40B4-BE49-F238E27FC236}">
                <a16:creationId xmlns:a16="http://schemas.microsoft.com/office/drawing/2014/main" id="{256ADA5E-7A20-8CCB-99F4-8685CC2EF40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
        <p:nvSpPr>
          <p:cNvPr id="24" name="Text Placeholder 6">
            <a:extLst>
              <a:ext uri="{FF2B5EF4-FFF2-40B4-BE49-F238E27FC236}">
                <a16:creationId xmlns:a16="http://schemas.microsoft.com/office/drawing/2014/main" id="{DD0AFE15-F22A-407B-C895-3690D0B6594B}"/>
              </a:ext>
            </a:extLst>
          </p:cNvPr>
          <p:cNvSpPr>
            <a:spLocks noGrp="1"/>
          </p:cNvSpPr>
          <p:nvPr>
            <p:ph type="body" sz="quarter" idx="16"/>
          </p:nvPr>
        </p:nvSpPr>
        <p:spPr>
          <a:xfrm>
            <a:off x="7147129" y="1947672"/>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cxnSp>
        <p:nvCxnSpPr>
          <p:cNvPr id="5" name="Straight Connector 4">
            <a:extLst>
              <a:ext uri="{FF2B5EF4-FFF2-40B4-BE49-F238E27FC236}">
                <a16:creationId xmlns:a16="http://schemas.microsoft.com/office/drawing/2014/main" id="{B2550F30-5120-0A48-D510-AAB80C5FEE14}"/>
              </a:ext>
            </a:extLst>
          </p:cNvPr>
          <p:cNvCxnSpPr>
            <a:cxnSpLocks/>
          </p:cNvCxnSpPr>
          <p:nvPr userDrawn="1"/>
        </p:nvCxnSpPr>
        <p:spPr>
          <a:xfrm>
            <a:off x="7634588"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9D37E4BD-DF7F-4FD8-A42F-67107DEFB642}"/>
              </a:ext>
            </a:extLst>
          </p:cNvPr>
          <p:cNvSpPr>
            <a:spLocks noGrp="1"/>
          </p:cNvSpPr>
          <p:nvPr>
            <p:ph sz="quarter" idx="29"/>
          </p:nvPr>
        </p:nvSpPr>
        <p:spPr>
          <a:xfrm>
            <a:off x="87473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756051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 icon box(R) 1/2 Content (L)">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95835769-1A2B-22C8-786F-6E3CC602793E}"/>
              </a:ext>
            </a:extLst>
          </p:cNvPr>
          <p:cNvSpPr>
            <a:spLocks noGrp="1"/>
          </p:cNvSpPr>
          <p:nvPr>
            <p:ph type="body" sz="quarter" idx="19"/>
          </p:nvPr>
        </p:nvSpPr>
        <p:spPr>
          <a:xfrm>
            <a:off x="6346599" y="1673352"/>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5">
            <a:extLst>
              <a:ext uri="{FF2B5EF4-FFF2-40B4-BE49-F238E27FC236}">
                <a16:creationId xmlns:a16="http://schemas.microsoft.com/office/drawing/2014/main" id="{8E16124F-EFE6-B511-AA31-13A8D3706C72}"/>
              </a:ext>
            </a:extLst>
          </p:cNvPr>
          <p:cNvSpPr>
            <a:spLocks noGrp="1"/>
          </p:cNvSpPr>
          <p:nvPr>
            <p:ph sz="quarter" idx="18"/>
          </p:nvPr>
        </p:nvSpPr>
        <p:spPr>
          <a:xfrm>
            <a:off x="495300" y="1673352"/>
            <a:ext cx="5478811" cy="4158114"/>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cxnSp>
        <p:nvCxnSpPr>
          <p:cNvPr id="10" name="Straight Connector 9">
            <a:extLst>
              <a:ext uri="{FF2B5EF4-FFF2-40B4-BE49-F238E27FC236}">
                <a16:creationId xmlns:a16="http://schemas.microsoft.com/office/drawing/2014/main" id="{34797F41-3D6E-613B-811F-9592422A4DE6}"/>
              </a:ext>
            </a:extLst>
          </p:cNvPr>
          <p:cNvCxnSpPr>
            <a:cxnSpLocks/>
          </p:cNvCxnSpPr>
          <p:nvPr userDrawn="1"/>
        </p:nvCxnSpPr>
        <p:spPr>
          <a:xfrm>
            <a:off x="7634588"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42">
            <a:extLst>
              <a:ext uri="{FF2B5EF4-FFF2-40B4-BE49-F238E27FC236}">
                <a16:creationId xmlns:a16="http://schemas.microsoft.com/office/drawing/2014/main" id="{81B6C64E-C578-AAD0-105E-CC0B37F6B5AB}"/>
              </a:ext>
            </a:extLst>
          </p:cNvPr>
          <p:cNvSpPr>
            <a:spLocks noGrp="1"/>
          </p:cNvSpPr>
          <p:nvPr>
            <p:ph sz="quarter" idx="29"/>
          </p:nvPr>
        </p:nvSpPr>
        <p:spPr>
          <a:xfrm>
            <a:off x="8747328"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918604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sults Graphic 2 slots">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62908E2-752D-9EE2-C884-264CA4651D3E}"/>
              </a:ext>
            </a:extLst>
          </p:cNvPr>
          <p:cNvSpPr/>
          <p:nvPr userDrawn="1"/>
        </p:nvSpPr>
        <p:spPr>
          <a:xfrm>
            <a:off x="495299" y="1524000"/>
            <a:ext cx="5478811"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Rectangle: Rounded Corners 5">
            <a:extLst>
              <a:ext uri="{FF2B5EF4-FFF2-40B4-BE49-F238E27FC236}">
                <a16:creationId xmlns:a16="http://schemas.microsoft.com/office/drawing/2014/main" id="{3A5A41C2-26AB-5196-B822-7E58D1F3ECC9}"/>
              </a:ext>
            </a:extLst>
          </p:cNvPr>
          <p:cNvSpPr/>
          <p:nvPr userDrawn="1"/>
        </p:nvSpPr>
        <p:spPr>
          <a:xfrm>
            <a:off x="6217888" y="1524000"/>
            <a:ext cx="5478811"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38538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esults Graphic 1 slot no call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9A5C742-DD8C-4F19-2619-F79DA2DAFF25}"/>
              </a:ext>
            </a:extLst>
          </p:cNvPr>
          <p:cNvSpPr/>
          <p:nvPr userDrawn="1"/>
        </p:nvSpPr>
        <p:spPr>
          <a:xfrm>
            <a:off x="495300" y="1524000"/>
            <a:ext cx="11201399" cy="4290541"/>
          </a:xfrm>
          <a:prstGeom prst="roundRect">
            <a:avLst>
              <a:gd name="adj" fmla="val 2696"/>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2" name="Title 1">
            <a:extLst>
              <a:ext uri="{FF2B5EF4-FFF2-40B4-BE49-F238E27FC236}">
                <a16:creationId xmlns:a16="http://schemas.microsoft.com/office/drawing/2014/main" id="{4F8A67FB-75F9-33B5-91A0-0F724EDAB08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56727CC-5787-4BD9-216D-939D6C3F3F5F}"/>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91FCDEBD-6561-FEE3-FAA5-662CEE4E8F5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6099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all-out boxes">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7147129" y="1963608"/>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7" name="Text Placeholder 6">
            <a:extLst>
              <a:ext uri="{FF2B5EF4-FFF2-40B4-BE49-F238E27FC236}">
                <a16:creationId xmlns:a16="http://schemas.microsoft.com/office/drawing/2014/main" id="{2E96D429-C234-93A1-BF89-473BF9547378}"/>
              </a:ext>
            </a:extLst>
          </p:cNvPr>
          <p:cNvSpPr>
            <a:spLocks noGrp="1"/>
          </p:cNvSpPr>
          <p:nvPr>
            <p:ph type="body" sz="quarter" idx="18"/>
          </p:nvPr>
        </p:nvSpPr>
        <p:spPr>
          <a:xfrm>
            <a:off x="1295829" y="1963608"/>
            <a:ext cx="3749039"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24813580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all-out + icon">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73152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7147128" y="1963608"/>
            <a:ext cx="3749040"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7" name="Text Placeholder 6">
            <a:extLst>
              <a:ext uri="{FF2B5EF4-FFF2-40B4-BE49-F238E27FC236}">
                <a16:creationId xmlns:a16="http://schemas.microsoft.com/office/drawing/2014/main" id="{2E96D429-C234-93A1-BF89-473BF9547378}"/>
              </a:ext>
            </a:extLst>
          </p:cNvPr>
          <p:cNvSpPr>
            <a:spLocks noGrp="1"/>
          </p:cNvSpPr>
          <p:nvPr>
            <p:ph type="body" sz="quarter" idx="18"/>
          </p:nvPr>
        </p:nvSpPr>
        <p:spPr>
          <a:xfrm>
            <a:off x="1295828" y="1963608"/>
            <a:ext cx="3749039"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cxnSp>
        <p:nvCxnSpPr>
          <p:cNvPr id="11" name="Straight Connector 10">
            <a:extLst>
              <a:ext uri="{FF2B5EF4-FFF2-40B4-BE49-F238E27FC236}">
                <a16:creationId xmlns:a16="http://schemas.microsoft.com/office/drawing/2014/main" id="{B752D7FB-8325-BD72-99F4-907740CA6B47}"/>
              </a:ext>
            </a:extLst>
          </p:cNvPr>
          <p:cNvCxnSpPr>
            <a:cxnSpLocks/>
          </p:cNvCxnSpPr>
          <p:nvPr userDrawn="1"/>
        </p:nvCxnSpPr>
        <p:spPr>
          <a:xfrm>
            <a:off x="1783287" y="1663892"/>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34DF6B-20EF-C980-F3FA-7C82B71CFD03}"/>
              </a:ext>
            </a:extLst>
          </p:cNvPr>
          <p:cNvCxnSpPr>
            <a:cxnSpLocks/>
          </p:cNvCxnSpPr>
          <p:nvPr userDrawn="1"/>
        </p:nvCxnSpPr>
        <p:spPr>
          <a:xfrm>
            <a:off x="7634588" y="1663892"/>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42">
            <a:extLst>
              <a:ext uri="{FF2B5EF4-FFF2-40B4-BE49-F238E27FC236}">
                <a16:creationId xmlns:a16="http://schemas.microsoft.com/office/drawing/2014/main" id="{6484F116-F2B4-DA58-6AD8-BDBA731F661C}"/>
              </a:ext>
            </a:extLst>
          </p:cNvPr>
          <p:cNvSpPr>
            <a:spLocks noGrp="1"/>
          </p:cNvSpPr>
          <p:nvPr>
            <p:ph sz="quarter" idx="29"/>
          </p:nvPr>
        </p:nvSpPr>
        <p:spPr>
          <a:xfrm>
            <a:off x="8747328" y="1301673"/>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4" name="Content Placeholder 42">
            <a:extLst>
              <a:ext uri="{FF2B5EF4-FFF2-40B4-BE49-F238E27FC236}">
                <a16:creationId xmlns:a16="http://schemas.microsoft.com/office/drawing/2014/main" id="{B41437BF-6729-3B48-4066-05032E72423C}"/>
              </a:ext>
            </a:extLst>
          </p:cNvPr>
          <p:cNvSpPr>
            <a:spLocks noGrp="1"/>
          </p:cNvSpPr>
          <p:nvPr>
            <p:ph sz="quarter" idx="31"/>
          </p:nvPr>
        </p:nvSpPr>
        <p:spPr>
          <a:xfrm>
            <a:off x="2896027" y="13016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5209800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949D8B11-C996-437D-61C3-73E276E48802}"/>
              </a:ext>
            </a:extLst>
          </p:cNvPr>
          <p:cNvSpPr>
            <a:spLocks noGrp="1"/>
          </p:cNvSpPr>
          <p:nvPr>
            <p:ph type="body" sz="quarter" idx="19"/>
          </p:nvPr>
        </p:nvSpPr>
        <p:spPr>
          <a:xfrm>
            <a:off x="6346599"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E895D55F-2CC0-1E7B-4318-752ECF2ACA06}"/>
              </a:ext>
            </a:extLst>
          </p:cNvPr>
          <p:cNvSpPr>
            <a:spLocks noGrp="1"/>
          </p:cNvSpPr>
          <p:nvPr>
            <p:ph type="body" sz="quarter" idx="20"/>
          </p:nvPr>
        </p:nvSpPr>
        <p:spPr>
          <a:xfrm>
            <a:off x="495298" y="1690461"/>
            <a:ext cx="5350099" cy="4158114"/>
          </a:xfrm>
          <a:prstGeom prst="roundRect">
            <a:avLst>
              <a:gd name="adj" fmla="val 3828"/>
            </a:avLst>
          </a:prstGeom>
          <a:solidFill>
            <a:schemeClr val="bg1"/>
          </a:solidFill>
          <a:effectLst>
            <a:outerShdw blurRad="177800" dist="101600" dir="2700000" algn="tl" rotWithShape="0">
              <a:prstClr val="black">
                <a:alpha val="40000"/>
              </a:prstClr>
            </a:outerShdw>
          </a:effectLst>
        </p:spPr>
        <p:txBody>
          <a:bodyPr lIns="137160" tIns="182880" r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cxnSp>
        <p:nvCxnSpPr>
          <p:cNvPr id="11" name="Straight Connector 10">
            <a:extLst>
              <a:ext uri="{FF2B5EF4-FFF2-40B4-BE49-F238E27FC236}">
                <a16:creationId xmlns:a16="http://schemas.microsoft.com/office/drawing/2014/main" id="{D07D6F01-7951-B873-73F2-A1B38C0A4BB2}"/>
              </a:ext>
            </a:extLst>
          </p:cNvPr>
          <p:cNvCxnSpPr>
            <a:cxnSpLocks/>
          </p:cNvCxnSpPr>
          <p:nvPr userDrawn="1"/>
        </p:nvCxnSpPr>
        <p:spPr>
          <a:xfrm>
            <a:off x="1783287" y="1663892"/>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4B657B-CE46-511E-5E83-610AB5B8BEEC}"/>
              </a:ext>
            </a:extLst>
          </p:cNvPr>
          <p:cNvCxnSpPr>
            <a:cxnSpLocks/>
          </p:cNvCxnSpPr>
          <p:nvPr userDrawn="1"/>
        </p:nvCxnSpPr>
        <p:spPr>
          <a:xfrm>
            <a:off x="7634588" y="1663892"/>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Content Placeholder 42">
            <a:extLst>
              <a:ext uri="{FF2B5EF4-FFF2-40B4-BE49-F238E27FC236}">
                <a16:creationId xmlns:a16="http://schemas.microsoft.com/office/drawing/2014/main" id="{CD199B8D-5E27-BDE6-50EB-820986F0738B}"/>
              </a:ext>
            </a:extLst>
          </p:cNvPr>
          <p:cNvSpPr>
            <a:spLocks noGrp="1"/>
          </p:cNvSpPr>
          <p:nvPr>
            <p:ph sz="quarter" idx="29"/>
          </p:nvPr>
        </p:nvSpPr>
        <p:spPr>
          <a:xfrm>
            <a:off x="8747328" y="1301673"/>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6" name="Content Placeholder 42">
            <a:extLst>
              <a:ext uri="{FF2B5EF4-FFF2-40B4-BE49-F238E27FC236}">
                <a16:creationId xmlns:a16="http://schemas.microsoft.com/office/drawing/2014/main" id="{52B57DBE-7952-23F2-FFFE-27D3F8548335}"/>
              </a:ext>
            </a:extLst>
          </p:cNvPr>
          <p:cNvSpPr>
            <a:spLocks noGrp="1"/>
          </p:cNvSpPr>
          <p:nvPr>
            <p:ph sz="quarter" idx="31"/>
          </p:nvPr>
        </p:nvSpPr>
        <p:spPr>
          <a:xfrm>
            <a:off x="2896027" y="1301673"/>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064244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all-out + icon (L)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25BBA-C4DA-2784-53F2-F5852A176EF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577085" y="1809995"/>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577085" y="4285212"/>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531876" y="1613004"/>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531876" y="4088221"/>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495300" y="1526435"/>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495300" y="4001652"/>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 name="Content Placeholder 25">
            <a:extLst>
              <a:ext uri="{FF2B5EF4-FFF2-40B4-BE49-F238E27FC236}">
                <a16:creationId xmlns:a16="http://schemas.microsoft.com/office/drawing/2014/main" id="{78F8EB7B-935A-B281-8C75-E14890E5DC44}"/>
              </a:ext>
            </a:extLst>
          </p:cNvPr>
          <p:cNvSpPr>
            <a:spLocks noGrp="1"/>
          </p:cNvSpPr>
          <p:nvPr>
            <p:ph sz="quarter" idx="17"/>
          </p:nvPr>
        </p:nvSpPr>
        <p:spPr>
          <a:xfrm>
            <a:off x="6217888" y="1656426"/>
            <a:ext cx="5478811" cy="4640465"/>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661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all-out + icon (R)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F8B59B-7B6C-1986-19D7-7B929FB9461C}"/>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299673" y="4235117"/>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299673" y="1814034"/>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6254464" y="4038126"/>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254464" y="1617043"/>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6217888" y="395155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6217888" y="1530474"/>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 name="Content Placeholder 25">
            <a:extLst>
              <a:ext uri="{FF2B5EF4-FFF2-40B4-BE49-F238E27FC236}">
                <a16:creationId xmlns:a16="http://schemas.microsoft.com/office/drawing/2014/main" id="{78F8EB7B-935A-B281-8C75-E14890E5DC44}"/>
              </a:ext>
            </a:extLst>
          </p:cNvPr>
          <p:cNvSpPr>
            <a:spLocks noGrp="1"/>
          </p:cNvSpPr>
          <p:nvPr>
            <p:ph sz="quarter" idx="17"/>
          </p:nvPr>
        </p:nvSpPr>
        <p:spPr>
          <a:xfrm>
            <a:off x="495300" y="1613003"/>
            <a:ext cx="5478811" cy="4633793"/>
          </a:xfrm>
          <a:prstGeom prst="roundRect">
            <a:avLst>
              <a:gd name="adj" fmla="val 3655"/>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27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umper Slide 1">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51F9ACE-EE0C-90C4-5412-AF7626C388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7" name="TextBox 6">
            <a:extLst>
              <a:ext uri="{FF2B5EF4-FFF2-40B4-BE49-F238E27FC236}">
                <a16:creationId xmlns:a16="http://schemas.microsoft.com/office/drawing/2014/main" id="{39B9C87B-261A-03C5-7F37-E329594FB88A}"/>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pic>
        <p:nvPicPr>
          <p:cNvPr id="5" name="Picture 4">
            <a:extLst>
              <a:ext uri="{FF2B5EF4-FFF2-40B4-BE49-F238E27FC236}">
                <a16:creationId xmlns:a16="http://schemas.microsoft.com/office/drawing/2014/main" id="{9CBEFB33-FC37-96A3-4999-0202EF57A2F4}"/>
              </a:ext>
            </a:extLst>
          </p:cNvPr>
          <p:cNvPicPr>
            <a:picLocks noChangeAspect="1"/>
          </p:cNvPicPr>
          <p:nvPr userDrawn="1"/>
        </p:nvPicPr>
        <p:blipFill rotWithShape="1">
          <a:blip r:embed="rId4"/>
          <a:srcRect r="45047"/>
          <a:stretch/>
        </p:blipFill>
        <p:spPr>
          <a:xfrm>
            <a:off x="0" y="0"/>
            <a:ext cx="6692900" cy="6858000"/>
          </a:xfrm>
          <a:prstGeom prst="rect">
            <a:avLst/>
          </a:prstGeom>
        </p:spPr>
      </p:pic>
      <p:pic>
        <p:nvPicPr>
          <p:cNvPr id="6" name="Graphic 5">
            <a:extLst>
              <a:ext uri="{FF2B5EF4-FFF2-40B4-BE49-F238E27FC236}">
                <a16:creationId xmlns:a16="http://schemas.microsoft.com/office/drawing/2014/main" id="{D0AE8EA7-11A3-AC6B-D0AF-82F174189E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1275" y="5897960"/>
            <a:ext cx="1638299" cy="759303"/>
          </a:xfrm>
          <a:prstGeom prst="rect">
            <a:avLst/>
          </a:prstGeom>
        </p:spPr>
      </p:pic>
      <p:sp>
        <p:nvSpPr>
          <p:cNvPr id="8" name="Rectangle 7">
            <a:extLst>
              <a:ext uri="{FF2B5EF4-FFF2-40B4-BE49-F238E27FC236}">
                <a16:creationId xmlns:a16="http://schemas.microsoft.com/office/drawing/2014/main" id="{929BB39E-C75C-28B2-DAE3-05F24A883D94}"/>
              </a:ext>
            </a:extLst>
          </p:cNvPr>
          <p:cNvSpPr/>
          <p:nvPr userDrawn="1"/>
        </p:nvSpPr>
        <p:spPr>
          <a:xfrm>
            <a:off x="4103916" y="5181600"/>
            <a:ext cx="4832802" cy="1676400"/>
          </a:xfrm>
          <a:prstGeom prst="rect">
            <a:avLst/>
          </a:prstGeom>
          <a:gradFill flip="none" rotWithShape="1">
            <a:gsLst>
              <a:gs pos="0">
                <a:schemeClr val="bg1">
                  <a:alpha val="0"/>
                </a:schemeClr>
              </a:gs>
              <a:gs pos="36000">
                <a:schemeClr val="bg1"/>
              </a:gs>
            </a:gsLst>
            <a:lin ang="189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0" name="TextBox 9">
            <a:extLst>
              <a:ext uri="{FF2B5EF4-FFF2-40B4-BE49-F238E27FC236}">
                <a16:creationId xmlns:a16="http://schemas.microsoft.com/office/drawing/2014/main" id="{0D75B826-6E7F-8F06-6BE7-98C2D8695CFB}"/>
              </a:ext>
            </a:extLst>
          </p:cNvPr>
          <p:cNvSpPr txBox="1"/>
          <p:nvPr userDrawn="1"/>
        </p:nvSpPr>
        <p:spPr>
          <a:xfrm>
            <a:off x="4103915" y="662193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sp>
        <p:nvSpPr>
          <p:cNvPr id="12" name="Title 11">
            <a:extLst>
              <a:ext uri="{FF2B5EF4-FFF2-40B4-BE49-F238E27FC236}">
                <a16:creationId xmlns:a16="http://schemas.microsoft.com/office/drawing/2014/main" id="{E0D1FD8C-DB00-655D-6D4F-6444D87A809E}"/>
              </a:ext>
            </a:extLst>
          </p:cNvPr>
          <p:cNvSpPr>
            <a:spLocks noGrp="1"/>
          </p:cNvSpPr>
          <p:nvPr>
            <p:ph type="title"/>
          </p:nvPr>
        </p:nvSpPr>
        <p:spPr>
          <a:xfrm>
            <a:off x="4699590" y="388359"/>
            <a:ext cx="7139984" cy="1043057"/>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89490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all-out">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7" name="Text Placeholder 6">
            <a:extLst>
              <a:ext uri="{FF2B5EF4-FFF2-40B4-BE49-F238E27FC236}">
                <a16:creationId xmlns:a16="http://schemas.microsoft.com/office/drawing/2014/main" id="{7F2601FB-1C03-0DB2-2233-8A2B4CDC66B9}"/>
              </a:ext>
            </a:extLst>
          </p:cNvPr>
          <p:cNvSpPr>
            <a:spLocks noGrp="1"/>
          </p:cNvSpPr>
          <p:nvPr>
            <p:ph type="body" sz="quarter" idx="15"/>
          </p:nvPr>
        </p:nvSpPr>
        <p:spPr>
          <a:xfrm>
            <a:off x="848558" y="1947672"/>
            <a:ext cx="252105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4835474" y="1947672"/>
            <a:ext cx="2528045"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19" name="Text Placeholder 6">
            <a:extLst>
              <a:ext uri="{FF2B5EF4-FFF2-40B4-BE49-F238E27FC236}">
                <a16:creationId xmlns:a16="http://schemas.microsoft.com/office/drawing/2014/main" id="{9B17543B-4732-0018-CE03-07584B673CB8}"/>
              </a:ext>
            </a:extLst>
          </p:cNvPr>
          <p:cNvSpPr>
            <a:spLocks noGrp="1"/>
          </p:cNvSpPr>
          <p:nvPr>
            <p:ph type="body" sz="quarter" idx="17"/>
          </p:nvPr>
        </p:nvSpPr>
        <p:spPr>
          <a:xfrm>
            <a:off x="8811902" y="1947672"/>
            <a:ext cx="2528046"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1163217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all-out + icon">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17" name="Text Placeholder 6">
            <a:extLst>
              <a:ext uri="{FF2B5EF4-FFF2-40B4-BE49-F238E27FC236}">
                <a16:creationId xmlns:a16="http://schemas.microsoft.com/office/drawing/2014/main" id="{7F2601FB-1C03-0DB2-2233-8A2B4CDC66B9}"/>
              </a:ext>
            </a:extLst>
          </p:cNvPr>
          <p:cNvSpPr>
            <a:spLocks noGrp="1"/>
          </p:cNvSpPr>
          <p:nvPr>
            <p:ph type="body" sz="quarter" idx="15"/>
          </p:nvPr>
        </p:nvSpPr>
        <p:spPr>
          <a:xfrm>
            <a:off x="848558" y="1947672"/>
            <a:ext cx="252105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18" name="Text Placeholder 6">
            <a:extLst>
              <a:ext uri="{FF2B5EF4-FFF2-40B4-BE49-F238E27FC236}">
                <a16:creationId xmlns:a16="http://schemas.microsoft.com/office/drawing/2014/main" id="{B5794B22-F08C-4796-4EB3-FDAA499F47F0}"/>
              </a:ext>
            </a:extLst>
          </p:cNvPr>
          <p:cNvSpPr>
            <a:spLocks noGrp="1"/>
          </p:cNvSpPr>
          <p:nvPr>
            <p:ph type="body" sz="quarter" idx="16"/>
          </p:nvPr>
        </p:nvSpPr>
        <p:spPr>
          <a:xfrm>
            <a:off x="4835474" y="1947672"/>
            <a:ext cx="2528045"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19" name="Text Placeholder 6">
            <a:extLst>
              <a:ext uri="{FF2B5EF4-FFF2-40B4-BE49-F238E27FC236}">
                <a16:creationId xmlns:a16="http://schemas.microsoft.com/office/drawing/2014/main" id="{9B17543B-4732-0018-CE03-07584B673CB8}"/>
              </a:ext>
            </a:extLst>
          </p:cNvPr>
          <p:cNvSpPr>
            <a:spLocks noGrp="1"/>
          </p:cNvSpPr>
          <p:nvPr>
            <p:ph type="body" sz="quarter" idx="17"/>
          </p:nvPr>
        </p:nvSpPr>
        <p:spPr>
          <a:xfrm>
            <a:off x="8811902" y="1947672"/>
            <a:ext cx="2528046"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cxnSp>
        <p:nvCxnSpPr>
          <p:cNvPr id="23" name="Straight Connector 22">
            <a:extLst>
              <a:ext uri="{FF2B5EF4-FFF2-40B4-BE49-F238E27FC236}">
                <a16:creationId xmlns:a16="http://schemas.microsoft.com/office/drawing/2014/main" id="{D7B50130-32A2-5275-0E75-9C0419FB3856}"/>
              </a:ext>
            </a:extLst>
          </p:cNvPr>
          <p:cNvCxnSpPr>
            <a:cxnSpLocks/>
          </p:cNvCxnSpPr>
          <p:nvPr userDrawn="1"/>
        </p:nvCxnSpPr>
        <p:spPr>
          <a:xfrm>
            <a:off x="722024" y="1651839"/>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43E892-2842-C751-28A5-E0B5899B6219}"/>
              </a:ext>
            </a:extLst>
          </p:cNvPr>
          <p:cNvCxnSpPr>
            <a:cxnSpLocks/>
          </p:cNvCxnSpPr>
          <p:nvPr userDrawn="1"/>
        </p:nvCxnSpPr>
        <p:spPr>
          <a:xfrm>
            <a:off x="4712436"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AD759E-4708-996A-34EA-4F8B2C902885}"/>
              </a:ext>
            </a:extLst>
          </p:cNvPr>
          <p:cNvCxnSpPr>
            <a:cxnSpLocks/>
          </p:cNvCxnSpPr>
          <p:nvPr userDrawn="1"/>
        </p:nvCxnSpPr>
        <p:spPr>
          <a:xfrm>
            <a:off x="8688865" y="1651839"/>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Content Placeholder 42">
            <a:extLst>
              <a:ext uri="{FF2B5EF4-FFF2-40B4-BE49-F238E27FC236}">
                <a16:creationId xmlns:a16="http://schemas.microsoft.com/office/drawing/2014/main" id="{07EC50B8-96B3-D05B-6835-7A11E9A55DF5}"/>
              </a:ext>
            </a:extLst>
          </p:cNvPr>
          <p:cNvSpPr>
            <a:spLocks noGrp="1"/>
          </p:cNvSpPr>
          <p:nvPr>
            <p:ph sz="quarter" idx="29"/>
          </p:nvPr>
        </p:nvSpPr>
        <p:spPr>
          <a:xfrm>
            <a:off x="5825176"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7" name="Content Placeholder 42">
            <a:extLst>
              <a:ext uri="{FF2B5EF4-FFF2-40B4-BE49-F238E27FC236}">
                <a16:creationId xmlns:a16="http://schemas.microsoft.com/office/drawing/2014/main" id="{DDE9194E-A813-2458-56A6-CDE7C5A89611}"/>
              </a:ext>
            </a:extLst>
          </p:cNvPr>
          <p:cNvSpPr>
            <a:spLocks noGrp="1"/>
          </p:cNvSpPr>
          <p:nvPr>
            <p:ph sz="quarter" idx="30"/>
          </p:nvPr>
        </p:nvSpPr>
        <p:spPr>
          <a:xfrm>
            <a:off x="9801605" y="128914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9BC230F4-FD14-0701-F89E-235F29EF7165}"/>
              </a:ext>
            </a:extLst>
          </p:cNvPr>
          <p:cNvSpPr>
            <a:spLocks noGrp="1"/>
          </p:cNvSpPr>
          <p:nvPr>
            <p:ph sz="quarter" idx="31"/>
          </p:nvPr>
        </p:nvSpPr>
        <p:spPr>
          <a:xfrm>
            <a:off x="1834764" y="128914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352875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181C2BA3-C39B-29FD-185A-7A8F24C7346F}"/>
              </a:ext>
            </a:extLst>
          </p:cNvPr>
          <p:cNvSpPr>
            <a:spLocks noGrp="1"/>
          </p:cNvSpPr>
          <p:nvPr>
            <p:ph type="body" sz="quarter" idx="20"/>
          </p:nvPr>
        </p:nvSpPr>
        <p:spPr>
          <a:xfrm>
            <a:off x="8465773"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
            <a:extLst>
              <a:ext uri="{FF2B5EF4-FFF2-40B4-BE49-F238E27FC236}">
                <a16:creationId xmlns:a16="http://schemas.microsoft.com/office/drawing/2014/main" id="{5B4E7903-2121-EA84-47F8-E526E9F1E58C}"/>
              </a:ext>
            </a:extLst>
          </p:cNvPr>
          <p:cNvSpPr>
            <a:spLocks noGrp="1"/>
          </p:cNvSpPr>
          <p:nvPr>
            <p:ph type="body" sz="quarter" idx="19"/>
          </p:nvPr>
        </p:nvSpPr>
        <p:spPr>
          <a:xfrm>
            <a:off x="4489344"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F0EDC348-1C8B-E38B-910B-73CB3D90FDC8}"/>
              </a:ext>
            </a:extLst>
          </p:cNvPr>
          <p:cNvSpPr>
            <a:spLocks noGrp="1"/>
          </p:cNvSpPr>
          <p:nvPr>
            <p:ph type="body" sz="quarter" idx="18"/>
          </p:nvPr>
        </p:nvSpPr>
        <p:spPr>
          <a:xfrm>
            <a:off x="498932" y="1671550"/>
            <a:ext cx="3220304" cy="4158113"/>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18288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cxnSp>
        <p:nvCxnSpPr>
          <p:cNvPr id="17" name="Straight Connector 16">
            <a:extLst>
              <a:ext uri="{FF2B5EF4-FFF2-40B4-BE49-F238E27FC236}">
                <a16:creationId xmlns:a16="http://schemas.microsoft.com/office/drawing/2014/main" id="{67A6E364-0BC9-C60B-70BE-4062D1B62E36}"/>
              </a:ext>
            </a:extLst>
          </p:cNvPr>
          <p:cNvCxnSpPr>
            <a:cxnSpLocks/>
          </p:cNvCxnSpPr>
          <p:nvPr userDrawn="1"/>
        </p:nvCxnSpPr>
        <p:spPr>
          <a:xfrm>
            <a:off x="722024" y="1651839"/>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39FFE4-9588-829E-F8CA-11D82752D461}"/>
              </a:ext>
            </a:extLst>
          </p:cNvPr>
          <p:cNvCxnSpPr>
            <a:cxnSpLocks/>
          </p:cNvCxnSpPr>
          <p:nvPr userDrawn="1"/>
        </p:nvCxnSpPr>
        <p:spPr>
          <a:xfrm>
            <a:off x="4712436" y="1651839"/>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175D58-EBBE-0090-4460-2529A5DB3E3A}"/>
              </a:ext>
            </a:extLst>
          </p:cNvPr>
          <p:cNvCxnSpPr>
            <a:cxnSpLocks/>
          </p:cNvCxnSpPr>
          <p:nvPr userDrawn="1"/>
        </p:nvCxnSpPr>
        <p:spPr>
          <a:xfrm>
            <a:off x="8688865" y="1651839"/>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Content Placeholder 42">
            <a:extLst>
              <a:ext uri="{FF2B5EF4-FFF2-40B4-BE49-F238E27FC236}">
                <a16:creationId xmlns:a16="http://schemas.microsoft.com/office/drawing/2014/main" id="{589D3828-FFF8-170F-CC91-6BD85BF7B90B}"/>
              </a:ext>
            </a:extLst>
          </p:cNvPr>
          <p:cNvSpPr>
            <a:spLocks noGrp="1"/>
          </p:cNvSpPr>
          <p:nvPr>
            <p:ph sz="quarter" idx="29"/>
          </p:nvPr>
        </p:nvSpPr>
        <p:spPr>
          <a:xfrm>
            <a:off x="5825176" y="128914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4" name="Content Placeholder 42">
            <a:extLst>
              <a:ext uri="{FF2B5EF4-FFF2-40B4-BE49-F238E27FC236}">
                <a16:creationId xmlns:a16="http://schemas.microsoft.com/office/drawing/2014/main" id="{43164A7C-453E-0DC8-2204-F97DCBF1564B}"/>
              </a:ext>
            </a:extLst>
          </p:cNvPr>
          <p:cNvSpPr>
            <a:spLocks noGrp="1"/>
          </p:cNvSpPr>
          <p:nvPr>
            <p:ph sz="quarter" idx="30"/>
          </p:nvPr>
        </p:nvSpPr>
        <p:spPr>
          <a:xfrm>
            <a:off x="9801605" y="128914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5" name="Content Placeholder 42">
            <a:extLst>
              <a:ext uri="{FF2B5EF4-FFF2-40B4-BE49-F238E27FC236}">
                <a16:creationId xmlns:a16="http://schemas.microsoft.com/office/drawing/2014/main" id="{54C1BE33-9C95-5F87-4CFD-9B1C73525CDD}"/>
              </a:ext>
            </a:extLst>
          </p:cNvPr>
          <p:cNvSpPr>
            <a:spLocks noGrp="1"/>
          </p:cNvSpPr>
          <p:nvPr>
            <p:ph sz="quarter" idx="31"/>
          </p:nvPr>
        </p:nvSpPr>
        <p:spPr>
          <a:xfrm>
            <a:off x="1834764" y="128914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3419541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all-out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17498"/>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1547"/>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15" name="Text Placeholder 6">
            <a:extLst>
              <a:ext uri="{FF2B5EF4-FFF2-40B4-BE49-F238E27FC236}">
                <a16:creationId xmlns:a16="http://schemas.microsoft.com/office/drawing/2014/main" id="{375A4191-5AE3-EF14-B77A-F1415C8EA031}"/>
              </a:ext>
            </a:extLst>
          </p:cNvPr>
          <p:cNvSpPr>
            <a:spLocks noGrp="1"/>
          </p:cNvSpPr>
          <p:nvPr>
            <p:ph type="body" sz="quarter" idx="21"/>
          </p:nvPr>
        </p:nvSpPr>
        <p:spPr>
          <a:xfrm>
            <a:off x="690376" y="1874469"/>
            <a:ext cx="308056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21" name="Text Placeholder 6">
            <a:extLst>
              <a:ext uri="{FF2B5EF4-FFF2-40B4-BE49-F238E27FC236}">
                <a16:creationId xmlns:a16="http://schemas.microsoft.com/office/drawing/2014/main" id="{78DFA334-C088-3D65-3D23-A77964E31C38}"/>
              </a:ext>
            </a:extLst>
          </p:cNvPr>
          <p:cNvSpPr>
            <a:spLocks noGrp="1"/>
          </p:cNvSpPr>
          <p:nvPr>
            <p:ph type="body" sz="quarter" idx="22"/>
          </p:nvPr>
        </p:nvSpPr>
        <p:spPr>
          <a:xfrm>
            <a:off x="4551186" y="1874469"/>
            <a:ext cx="308910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2" name="Text Placeholder 6">
            <a:extLst>
              <a:ext uri="{FF2B5EF4-FFF2-40B4-BE49-F238E27FC236}">
                <a16:creationId xmlns:a16="http://schemas.microsoft.com/office/drawing/2014/main" id="{8717B703-AA48-7C68-E369-FED1BC24E1E9}"/>
              </a:ext>
            </a:extLst>
          </p:cNvPr>
          <p:cNvSpPr>
            <a:spLocks noGrp="1"/>
          </p:cNvSpPr>
          <p:nvPr>
            <p:ph type="body" sz="quarter" idx="23"/>
          </p:nvPr>
        </p:nvSpPr>
        <p:spPr>
          <a:xfrm>
            <a:off x="8439329" y="1874469"/>
            <a:ext cx="3089109"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spTree>
    <p:extLst>
      <p:ext uri="{BB962C8B-B14F-4D97-AF65-F5344CB8AC3E}">
        <p14:creationId xmlns:p14="http://schemas.microsoft.com/office/powerpoint/2010/main" val="1371717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all-out + icon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17498"/>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1547"/>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73152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15" name="Text Placeholder 6">
            <a:extLst>
              <a:ext uri="{FF2B5EF4-FFF2-40B4-BE49-F238E27FC236}">
                <a16:creationId xmlns:a16="http://schemas.microsoft.com/office/drawing/2014/main" id="{375A4191-5AE3-EF14-B77A-F1415C8EA031}"/>
              </a:ext>
            </a:extLst>
          </p:cNvPr>
          <p:cNvSpPr>
            <a:spLocks noGrp="1"/>
          </p:cNvSpPr>
          <p:nvPr>
            <p:ph type="body" sz="quarter" idx="21"/>
          </p:nvPr>
        </p:nvSpPr>
        <p:spPr>
          <a:xfrm>
            <a:off x="690376" y="1874469"/>
            <a:ext cx="3080563" cy="403911"/>
          </a:xfrm>
          <a:prstGeom prst="roundRect">
            <a:avLst>
              <a:gd name="adj" fmla="val 50000"/>
            </a:avLst>
          </a:prstGeom>
          <a:solidFill>
            <a:schemeClr val="accent2"/>
          </a:solidFill>
        </p:spPr>
        <p:txBody>
          <a:bodyPr tIns="0" bIns="0"/>
          <a:lstStyle>
            <a:lvl1pPr marL="0" indent="0" algn="ctr">
              <a:buNone/>
              <a:defRPr b="1">
                <a:solidFill>
                  <a:schemeClr val="bg1"/>
                </a:solidFill>
              </a:defRPr>
            </a:lvl1pPr>
          </a:lstStyle>
          <a:p>
            <a:pPr lvl="0"/>
            <a:r>
              <a:rPr lang="en-US"/>
              <a:t>Click to edit</a:t>
            </a:r>
          </a:p>
        </p:txBody>
      </p:sp>
      <p:sp>
        <p:nvSpPr>
          <p:cNvPr id="21" name="Text Placeholder 6">
            <a:extLst>
              <a:ext uri="{FF2B5EF4-FFF2-40B4-BE49-F238E27FC236}">
                <a16:creationId xmlns:a16="http://schemas.microsoft.com/office/drawing/2014/main" id="{78DFA334-C088-3D65-3D23-A77964E31C38}"/>
              </a:ext>
            </a:extLst>
          </p:cNvPr>
          <p:cNvSpPr>
            <a:spLocks noGrp="1"/>
          </p:cNvSpPr>
          <p:nvPr>
            <p:ph type="body" sz="quarter" idx="22"/>
          </p:nvPr>
        </p:nvSpPr>
        <p:spPr>
          <a:xfrm>
            <a:off x="4551186" y="1874469"/>
            <a:ext cx="3089106" cy="403911"/>
          </a:xfrm>
          <a:prstGeom prst="roundRect">
            <a:avLst>
              <a:gd name="adj" fmla="val 50000"/>
            </a:avLst>
          </a:prstGeom>
          <a:solidFill>
            <a:schemeClr val="accent4"/>
          </a:solidFill>
        </p:spPr>
        <p:txBody>
          <a:bodyPr tIns="0" bIns="0"/>
          <a:lstStyle>
            <a:lvl1pPr marL="0" indent="0" algn="ctr">
              <a:buNone/>
              <a:defRPr b="1">
                <a:solidFill>
                  <a:schemeClr val="bg1"/>
                </a:solidFill>
              </a:defRPr>
            </a:lvl1pPr>
          </a:lstStyle>
          <a:p>
            <a:pPr lvl="0"/>
            <a:r>
              <a:rPr lang="en-US"/>
              <a:t>Click to edit</a:t>
            </a:r>
          </a:p>
        </p:txBody>
      </p:sp>
      <p:sp>
        <p:nvSpPr>
          <p:cNvPr id="22" name="Text Placeholder 6">
            <a:extLst>
              <a:ext uri="{FF2B5EF4-FFF2-40B4-BE49-F238E27FC236}">
                <a16:creationId xmlns:a16="http://schemas.microsoft.com/office/drawing/2014/main" id="{8717B703-AA48-7C68-E369-FED1BC24E1E9}"/>
              </a:ext>
            </a:extLst>
          </p:cNvPr>
          <p:cNvSpPr>
            <a:spLocks noGrp="1"/>
          </p:cNvSpPr>
          <p:nvPr>
            <p:ph type="body" sz="quarter" idx="23"/>
          </p:nvPr>
        </p:nvSpPr>
        <p:spPr>
          <a:xfrm>
            <a:off x="8439329" y="1874469"/>
            <a:ext cx="3089109" cy="403911"/>
          </a:xfrm>
          <a:prstGeom prst="roundRect">
            <a:avLst>
              <a:gd name="adj" fmla="val 50000"/>
            </a:avLst>
          </a:prstGeom>
          <a:solidFill>
            <a:schemeClr val="accent5"/>
          </a:solidFill>
        </p:spPr>
        <p:txBody>
          <a:bodyPr tIns="0" bIns="0"/>
          <a:lstStyle>
            <a:lvl1pPr marL="0" indent="0" algn="ctr">
              <a:buNone/>
              <a:defRPr b="1">
                <a:solidFill>
                  <a:schemeClr val="bg1"/>
                </a:solidFill>
              </a:defRPr>
            </a:lvl1pPr>
          </a:lstStyle>
          <a:p>
            <a:pPr lvl="0"/>
            <a:r>
              <a:rPr lang="en-US"/>
              <a:t>Click to edit</a:t>
            </a:r>
          </a:p>
        </p:txBody>
      </p:sp>
      <p:cxnSp>
        <p:nvCxnSpPr>
          <p:cNvPr id="4" name="Straight Connector 3">
            <a:extLst>
              <a:ext uri="{FF2B5EF4-FFF2-40B4-BE49-F238E27FC236}">
                <a16:creationId xmlns:a16="http://schemas.microsoft.com/office/drawing/2014/main" id="{3B44FCE0-ADB8-EAD4-31B9-CE5E7859432F}"/>
              </a:ext>
            </a:extLst>
          </p:cNvPr>
          <p:cNvCxnSpPr>
            <a:cxnSpLocks/>
          </p:cNvCxnSpPr>
          <p:nvPr userDrawn="1"/>
        </p:nvCxnSpPr>
        <p:spPr>
          <a:xfrm>
            <a:off x="843597" y="1610067"/>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6EA851F-AAD6-F6A8-26E9-B2B621E31D7E}"/>
              </a:ext>
            </a:extLst>
          </p:cNvPr>
          <p:cNvCxnSpPr>
            <a:cxnSpLocks/>
          </p:cNvCxnSpPr>
          <p:nvPr userDrawn="1"/>
        </p:nvCxnSpPr>
        <p:spPr>
          <a:xfrm>
            <a:off x="4708679" y="1610067"/>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328DDE-4E3B-D61E-D148-7001C3D585F8}"/>
              </a:ext>
            </a:extLst>
          </p:cNvPr>
          <p:cNvCxnSpPr>
            <a:cxnSpLocks/>
          </p:cNvCxnSpPr>
          <p:nvPr userDrawn="1"/>
        </p:nvCxnSpPr>
        <p:spPr>
          <a:xfrm>
            <a:off x="8596823" y="1610067"/>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FB9D6F1A-4AB4-38AB-6F6A-C4E25B23C62A}"/>
              </a:ext>
            </a:extLst>
          </p:cNvPr>
          <p:cNvSpPr>
            <a:spLocks noGrp="1"/>
          </p:cNvSpPr>
          <p:nvPr>
            <p:ph sz="quarter" idx="29"/>
          </p:nvPr>
        </p:nvSpPr>
        <p:spPr>
          <a:xfrm>
            <a:off x="5821419" y="1249391"/>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9" name="Content Placeholder 42">
            <a:extLst>
              <a:ext uri="{FF2B5EF4-FFF2-40B4-BE49-F238E27FC236}">
                <a16:creationId xmlns:a16="http://schemas.microsoft.com/office/drawing/2014/main" id="{A2CF3BAE-66A0-A31A-D0A3-27FE255346DF}"/>
              </a:ext>
            </a:extLst>
          </p:cNvPr>
          <p:cNvSpPr>
            <a:spLocks noGrp="1"/>
          </p:cNvSpPr>
          <p:nvPr>
            <p:ph sz="quarter" idx="30"/>
          </p:nvPr>
        </p:nvSpPr>
        <p:spPr>
          <a:xfrm>
            <a:off x="9709563" y="1249391"/>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10" name="Content Placeholder 42">
            <a:extLst>
              <a:ext uri="{FF2B5EF4-FFF2-40B4-BE49-F238E27FC236}">
                <a16:creationId xmlns:a16="http://schemas.microsoft.com/office/drawing/2014/main" id="{AE78BE28-4ACD-C62F-0520-F8863335E964}"/>
              </a:ext>
            </a:extLst>
          </p:cNvPr>
          <p:cNvSpPr>
            <a:spLocks noGrp="1"/>
          </p:cNvSpPr>
          <p:nvPr>
            <p:ph sz="quarter" idx="31"/>
          </p:nvPr>
        </p:nvSpPr>
        <p:spPr>
          <a:xfrm>
            <a:off x="1956337" y="1249391"/>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410325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Call-ou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0978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0978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13676"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13676"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974366" y="1682577"/>
            <a:ext cx="4482926" cy="375503"/>
          </a:xfrm>
          <a:prstGeom prst="roundRect">
            <a:avLst>
              <a:gd name="adj" fmla="val 50000"/>
            </a:avLst>
          </a:prstGeom>
          <a:solidFill>
            <a:schemeClr val="accent4"/>
          </a:solidFill>
        </p:spPr>
        <p:txBody>
          <a:bodyPr lIns="45720" rIns="45720" anchor="ctr" anchorCtr="0"/>
          <a:lstStyle>
            <a:lvl1pPr marL="0" indent="0" algn="ctr">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678253" y="1682577"/>
            <a:ext cx="4482926" cy="375503"/>
          </a:xfrm>
          <a:prstGeom prst="roundRect">
            <a:avLst>
              <a:gd name="adj" fmla="val 50000"/>
            </a:avLst>
          </a:prstGeom>
          <a:solidFill>
            <a:schemeClr val="accent2"/>
          </a:solidFill>
        </p:spPr>
        <p:txBody>
          <a:bodyPr lIns="45720" rIns="45720"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63D7E51B-2521-93D4-6D63-D12032478EE0}"/>
              </a:ext>
            </a:extLst>
          </p:cNvPr>
          <p:cNvSpPr>
            <a:spLocks noGrp="1"/>
          </p:cNvSpPr>
          <p:nvPr>
            <p:ph type="body" sz="quarter" idx="27"/>
          </p:nvPr>
        </p:nvSpPr>
        <p:spPr>
          <a:xfrm>
            <a:off x="974366" y="4110066"/>
            <a:ext cx="4482926" cy="375503"/>
          </a:xfrm>
          <a:prstGeom prst="roundRect">
            <a:avLst>
              <a:gd name="adj" fmla="val 50000"/>
            </a:avLst>
          </a:prstGeom>
          <a:solidFill>
            <a:schemeClr val="accent5"/>
          </a:solidFill>
        </p:spPr>
        <p:txBody>
          <a:bodyPr lIns="45720" rIns="45720" anchor="ctr" anchorCtr="0"/>
          <a:lstStyle>
            <a:lvl1pPr marL="0" indent="0" algn="ctr">
              <a:buNone/>
              <a:defRPr sz="1800" b="1">
                <a:solidFill>
                  <a:schemeClr val="bg1"/>
                </a:solidFill>
              </a:defRPr>
            </a:lvl1pPr>
          </a:lstStyle>
          <a:p>
            <a:pPr lvl="0"/>
            <a:endParaRPr lang="en-US"/>
          </a:p>
        </p:txBody>
      </p:sp>
      <p:sp>
        <p:nvSpPr>
          <p:cNvPr id="23" name="Text Placeholder 6">
            <a:extLst>
              <a:ext uri="{FF2B5EF4-FFF2-40B4-BE49-F238E27FC236}">
                <a16:creationId xmlns:a16="http://schemas.microsoft.com/office/drawing/2014/main" id="{3B79D502-1995-36BF-73B4-431E3072801A}"/>
              </a:ext>
            </a:extLst>
          </p:cNvPr>
          <p:cNvSpPr>
            <a:spLocks noGrp="1"/>
          </p:cNvSpPr>
          <p:nvPr>
            <p:ph type="body" sz="quarter" idx="28"/>
          </p:nvPr>
        </p:nvSpPr>
        <p:spPr>
          <a:xfrm>
            <a:off x="6678253" y="4110066"/>
            <a:ext cx="4482926" cy="375503"/>
          </a:xfrm>
          <a:prstGeom prst="roundRect">
            <a:avLst>
              <a:gd name="adj" fmla="val 50000"/>
            </a:avLst>
          </a:prstGeom>
          <a:solidFill>
            <a:schemeClr val="accent3"/>
          </a:solidFill>
        </p:spPr>
        <p:txBody>
          <a:bodyPr lIns="45720" rIns="45720" anchor="ctr" anchorCtr="0"/>
          <a:lstStyle>
            <a:lvl1pPr marL="0" indent="0" algn="ctr">
              <a:buNone/>
              <a:defRPr sz="1800" b="1">
                <a:solidFill>
                  <a:schemeClr val="bg1"/>
                </a:solidFill>
              </a:defRPr>
            </a:lvl1pPr>
          </a:lstStyle>
          <a:p>
            <a:pPr lvl="0"/>
            <a:endParaRPr lang="en-US"/>
          </a:p>
        </p:txBody>
      </p:sp>
    </p:spTree>
    <p:extLst>
      <p:ext uri="{BB962C8B-B14F-4D97-AF65-F5344CB8AC3E}">
        <p14:creationId xmlns:p14="http://schemas.microsoft.com/office/powerpoint/2010/main" val="7749848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icon boxes (LON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C8669CF-E90F-20ED-102B-BAA247B5D36E}"/>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Text Placeholder 5">
            <a:extLst>
              <a:ext uri="{FF2B5EF4-FFF2-40B4-BE49-F238E27FC236}">
                <a16:creationId xmlns:a16="http://schemas.microsoft.com/office/drawing/2014/main" id="{BD71B9AE-28C3-C97A-CA02-265053B5800B}"/>
              </a:ext>
            </a:extLst>
          </p:cNvPr>
          <p:cNvSpPr>
            <a:spLocks noGrp="1"/>
          </p:cNvSpPr>
          <p:nvPr>
            <p:ph type="body" sz="quarter" idx="20"/>
          </p:nvPr>
        </p:nvSpPr>
        <p:spPr>
          <a:xfrm>
            <a:off x="8278527" y="1627632"/>
            <a:ext cx="3410712" cy="4873752"/>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3E8A0A-BEFD-19C5-4690-DF5BC4003B01}"/>
              </a:ext>
            </a:extLst>
          </p:cNvPr>
          <p:cNvSpPr>
            <a:spLocks noGrp="1"/>
          </p:cNvSpPr>
          <p:nvPr>
            <p:ph type="body" sz="quarter" idx="19"/>
          </p:nvPr>
        </p:nvSpPr>
        <p:spPr>
          <a:xfrm>
            <a:off x="4390383" y="1628178"/>
            <a:ext cx="3410712" cy="486970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E3BB24EC-1CB7-D072-BB83-44EC42A6D87F}"/>
              </a:ext>
            </a:extLst>
          </p:cNvPr>
          <p:cNvSpPr>
            <a:spLocks noGrp="1"/>
          </p:cNvSpPr>
          <p:nvPr>
            <p:ph type="body" sz="quarter" idx="18"/>
          </p:nvPr>
        </p:nvSpPr>
        <p:spPr>
          <a:xfrm>
            <a:off x="525301" y="1627632"/>
            <a:ext cx="3410712" cy="4876331"/>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E78B99-DAE5-DD71-6826-7BA423F9C8C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DF921E8-B410-2027-7215-31CD5DE16412}"/>
              </a:ext>
            </a:extLst>
          </p:cNvPr>
          <p:cNvSpPr>
            <a:spLocks noGrp="1"/>
          </p:cNvSpPr>
          <p:nvPr>
            <p:ph type="sldNum" sz="quarter" idx="10"/>
          </p:nvPr>
        </p:nvSpPr>
        <p:spPr/>
        <p:txBody>
          <a:bodyPr/>
          <a:lstStyle/>
          <a:p>
            <a:fld id="{7CA8B1C0-87F3-424C-81E5-1DCFDF7C1982}" type="slidenum">
              <a:rPr lang="en-US" smtClean="0"/>
              <a:pPr/>
              <a:t>‹#›</a:t>
            </a:fld>
            <a:endParaRPr lang="en-US"/>
          </a:p>
        </p:txBody>
      </p:sp>
      <p:cxnSp>
        <p:nvCxnSpPr>
          <p:cNvPr id="11" name="Straight Connector 10">
            <a:extLst>
              <a:ext uri="{FF2B5EF4-FFF2-40B4-BE49-F238E27FC236}">
                <a16:creationId xmlns:a16="http://schemas.microsoft.com/office/drawing/2014/main" id="{7116A9EE-395A-3CFA-475D-657EA073A06F}"/>
              </a:ext>
            </a:extLst>
          </p:cNvPr>
          <p:cNvCxnSpPr>
            <a:cxnSpLocks/>
          </p:cNvCxnSpPr>
          <p:nvPr/>
        </p:nvCxnSpPr>
        <p:spPr>
          <a:xfrm>
            <a:off x="843597" y="1610067"/>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7F0D37-D6BF-49CF-219F-41FC20668FAB}"/>
              </a:ext>
            </a:extLst>
          </p:cNvPr>
          <p:cNvCxnSpPr>
            <a:cxnSpLocks/>
          </p:cNvCxnSpPr>
          <p:nvPr/>
        </p:nvCxnSpPr>
        <p:spPr>
          <a:xfrm>
            <a:off x="4708679" y="1610067"/>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6FDE17-EE3A-55FC-351F-A733A74E982B}"/>
              </a:ext>
            </a:extLst>
          </p:cNvPr>
          <p:cNvCxnSpPr>
            <a:cxnSpLocks/>
          </p:cNvCxnSpPr>
          <p:nvPr/>
        </p:nvCxnSpPr>
        <p:spPr>
          <a:xfrm>
            <a:off x="8596823" y="1610067"/>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42">
            <a:extLst>
              <a:ext uri="{FF2B5EF4-FFF2-40B4-BE49-F238E27FC236}">
                <a16:creationId xmlns:a16="http://schemas.microsoft.com/office/drawing/2014/main" id="{7B3BFEEB-D4CF-FDE6-3881-E4F343086899}"/>
              </a:ext>
            </a:extLst>
          </p:cNvPr>
          <p:cNvSpPr>
            <a:spLocks noGrp="1"/>
          </p:cNvSpPr>
          <p:nvPr>
            <p:ph sz="quarter" idx="29"/>
          </p:nvPr>
        </p:nvSpPr>
        <p:spPr>
          <a:xfrm>
            <a:off x="5821419" y="1249391"/>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10" name="Content Placeholder 42">
            <a:extLst>
              <a:ext uri="{FF2B5EF4-FFF2-40B4-BE49-F238E27FC236}">
                <a16:creationId xmlns:a16="http://schemas.microsoft.com/office/drawing/2014/main" id="{E844FD43-2221-68B3-BAB4-CE7D0A907C25}"/>
              </a:ext>
            </a:extLst>
          </p:cNvPr>
          <p:cNvSpPr>
            <a:spLocks noGrp="1"/>
          </p:cNvSpPr>
          <p:nvPr>
            <p:ph sz="quarter" idx="30"/>
          </p:nvPr>
        </p:nvSpPr>
        <p:spPr>
          <a:xfrm>
            <a:off x="9709563" y="1249391"/>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12" name="Content Placeholder 42">
            <a:extLst>
              <a:ext uri="{FF2B5EF4-FFF2-40B4-BE49-F238E27FC236}">
                <a16:creationId xmlns:a16="http://schemas.microsoft.com/office/drawing/2014/main" id="{68998802-5251-3125-6C02-EF63E7FE719F}"/>
              </a:ext>
            </a:extLst>
          </p:cNvPr>
          <p:cNvSpPr>
            <a:spLocks noGrp="1"/>
          </p:cNvSpPr>
          <p:nvPr>
            <p:ph sz="quarter" idx="31"/>
          </p:nvPr>
        </p:nvSpPr>
        <p:spPr>
          <a:xfrm>
            <a:off x="1956337" y="1249391"/>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11721337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Call-out + icon">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7093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7093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36281"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36281"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sp>
        <p:nvSpPr>
          <p:cNvPr id="38" name="Text Placeholder 6">
            <a:extLst>
              <a:ext uri="{FF2B5EF4-FFF2-40B4-BE49-F238E27FC236}">
                <a16:creationId xmlns:a16="http://schemas.microsoft.com/office/drawing/2014/main" id="{AEBD7371-BA92-1F31-667D-65F8B8E055D2}"/>
              </a:ext>
            </a:extLst>
          </p:cNvPr>
          <p:cNvSpPr>
            <a:spLocks noGrp="1"/>
          </p:cNvSpPr>
          <p:nvPr>
            <p:ph type="body" sz="quarter" idx="15"/>
          </p:nvPr>
        </p:nvSpPr>
        <p:spPr>
          <a:xfrm>
            <a:off x="548640" y="1682577"/>
            <a:ext cx="4482926" cy="375503"/>
          </a:xfrm>
          <a:prstGeom prst="roundRect">
            <a:avLst>
              <a:gd name="adj" fmla="val 50000"/>
            </a:avLst>
          </a:prstGeom>
          <a:solidFill>
            <a:schemeClr val="accent4"/>
          </a:solidFill>
        </p:spPr>
        <p:txBody>
          <a:bodyPr lIns="640080" anchor="ctr" anchorCtr="0"/>
          <a:lstStyle>
            <a:lvl1pPr marL="0" indent="0" algn="l">
              <a:buNone/>
              <a:defRPr sz="1800" b="1">
                <a:solidFill>
                  <a:schemeClr val="bg1"/>
                </a:solidFill>
              </a:defRPr>
            </a:lvl1pPr>
          </a:lstStyle>
          <a:p>
            <a:pPr lvl="0"/>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E839641C-30FA-1C89-F5F2-C0582504CB1B}"/>
              </a:ext>
            </a:extLst>
          </p:cNvPr>
          <p:cNvSpPr>
            <a:spLocks noGrp="1"/>
          </p:cNvSpPr>
          <p:nvPr>
            <p:ph type="body" sz="quarter" idx="26"/>
          </p:nvPr>
        </p:nvSpPr>
        <p:spPr>
          <a:xfrm>
            <a:off x="6291072" y="1682577"/>
            <a:ext cx="4482926" cy="375503"/>
          </a:xfrm>
          <a:prstGeom prst="roundRect">
            <a:avLst>
              <a:gd name="adj" fmla="val 50000"/>
            </a:avLst>
          </a:prstGeom>
          <a:solidFill>
            <a:schemeClr val="accent2"/>
          </a:solidFill>
        </p:spPr>
        <p:txBody>
          <a:bodyPr lIns="548640" anchor="ctr" anchorCtr="0"/>
          <a:lstStyle>
            <a:lvl1pPr marL="0" indent="0" algn="l">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63D7E51B-2521-93D4-6D63-D12032478EE0}"/>
              </a:ext>
            </a:extLst>
          </p:cNvPr>
          <p:cNvSpPr>
            <a:spLocks noGrp="1"/>
          </p:cNvSpPr>
          <p:nvPr>
            <p:ph type="body" sz="quarter" idx="27"/>
          </p:nvPr>
        </p:nvSpPr>
        <p:spPr>
          <a:xfrm>
            <a:off x="548640" y="4110066"/>
            <a:ext cx="4482926" cy="375503"/>
          </a:xfrm>
          <a:prstGeom prst="roundRect">
            <a:avLst>
              <a:gd name="adj" fmla="val 50000"/>
            </a:avLst>
          </a:prstGeom>
          <a:solidFill>
            <a:schemeClr val="accent5"/>
          </a:solidFill>
        </p:spPr>
        <p:txBody>
          <a:bodyPr lIns="548640" anchor="ctr" anchorCtr="0"/>
          <a:lstStyle>
            <a:lvl1pPr marL="0" indent="0" algn="l">
              <a:buNone/>
              <a:defRPr sz="1800" b="1">
                <a:solidFill>
                  <a:schemeClr val="bg1"/>
                </a:solidFill>
              </a:defRPr>
            </a:lvl1pPr>
          </a:lstStyle>
          <a:p>
            <a:pPr lvl="0"/>
            <a:endParaRPr lang="en-US"/>
          </a:p>
        </p:txBody>
      </p:sp>
      <p:sp>
        <p:nvSpPr>
          <p:cNvPr id="23" name="Text Placeholder 6">
            <a:extLst>
              <a:ext uri="{FF2B5EF4-FFF2-40B4-BE49-F238E27FC236}">
                <a16:creationId xmlns:a16="http://schemas.microsoft.com/office/drawing/2014/main" id="{3B79D502-1995-36BF-73B4-431E3072801A}"/>
              </a:ext>
            </a:extLst>
          </p:cNvPr>
          <p:cNvSpPr>
            <a:spLocks noGrp="1"/>
          </p:cNvSpPr>
          <p:nvPr>
            <p:ph type="body" sz="quarter" idx="28"/>
          </p:nvPr>
        </p:nvSpPr>
        <p:spPr>
          <a:xfrm>
            <a:off x="6291072" y="4110066"/>
            <a:ext cx="4482926" cy="375503"/>
          </a:xfrm>
          <a:prstGeom prst="roundRect">
            <a:avLst>
              <a:gd name="adj" fmla="val 50000"/>
            </a:avLst>
          </a:prstGeom>
          <a:solidFill>
            <a:schemeClr val="accent3"/>
          </a:solidFill>
        </p:spPr>
        <p:txBody>
          <a:bodyPr lIns="548640" anchor="ctr" anchorCtr="0"/>
          <a:lstStyle>
            <a:lvl1pPr marL="0" indent="0" algn="l">
              <a:buNone/>
              <a:defRPr sz="1800" b="1">
                <a:solidFill>
                  <a:schemeClr val="bg1"/>
                </a:solidFill>
              </a:defRPr>
            </a:lvl1pPr>
          </a:lstStyle>
          <a:p>
            <a:pPr lvl="0"/>
            <a:endParaRPr lang="en-US"/>
          </a:p>
        </p:txBody>
      </p:sp>
      <p:sp>
        <p:nvSpPr>
          <p:cNvPr id="43" name="Content Placeholder 42">
            <a:extLst>
              <a:ext uri="{FF2B5EF4-FFF2-40B4-BE49-F238E27FC236}">
                <a16:creationId xmlns:a16="http://schemas.microsoft.com/office/drawing/2014/main" id="{B359BD7E-B47E-34A7-3F70-CE3DC2E97163}"/>
              </a:ext>
            </a:extLst>
          </p:cNvPr>
          <p:cNvSpPr>
            <a:spLocks noGrp="1"/>
          </p:cNvSpPr>
          <p:nvPr>
            <p:ph sz="quarter" idx="29"/>
          </p:nvPr>
        </p:nvSpPr>
        <p:spPr>
          <a:xfrm>
            <a:off x="511413" y="1596008"/>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46" name="Content Placeholder 42">
            <a:extLst>
              <a:ext uri="{FF2B5EF4-FFF2-40B4-BE49-F238E27FC236}">
                <a16:creationId xmlns:a16="http://schemas.microsoft.com/office/drawing/2014/main" id="{F5BA8140-0751-7165-6DF4-580553A78F98}"/>
              </a:ext>
            </a:extLst>
          </p:cNvPr>
          <p:cNvSpPr>
            <a:spLocks noGrp="1"/>
          </p:cNvSpPr>
          <p:nvPr>
            <p:ph sz="quarter" idx="30"/>
          </p:nvPr>
        </p:nvSpPr>
        <p:spPr>
          <a:xfrm>
            <a:off x="511413" y="4023497"/>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47" name="Content Placeholder 42">
            <a:extLst>
              <a:ext uri="{FF2B5EF4-FFF2-40B4-BE49-F238E27FC236}">
                <a16:creationId xmlns:a16="http://schemas.microsoft.com/office/drawing/2014/main" id="{59AD496B-1F6C-9482-AF9D-CBEBA11ED16D}"/>
              </a:ext>
            </a:extLst>
          </p:cNvPr>
          <p:cNvSpPr>
            <a:spLocks noGrp="1"/>
          </p:cNvSpPr>
          <p:nvPr>
            <p:ph sz="quarter" idx="31"/>
          </p:nvPr>
        </p:nvSpPr>
        <p:spPr>
          <a:xfrm>
            <a:off x="6254496" y="1596008"/>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sp>
        <p:nvSpPr>
          <p:cNvPr id="48" name="Content Placeholder 42">
            <a:extLst>
              <a:ext uri="{FF2B5EF4-FFF2-40B4-BE49-F238E27FC236}">
                <a16:creationId xmlns:a16="http://schemas.microsoft.com/office/drawing/2014/main" id="{5E6544DB-EA3E-0359-B59E-49A4CAC7D69C}"/>
              </a:ext>
            </a:extLst>
          </p:cNvPr>
          <p:cNvSpPr>
            <a:spLocks noGrp="1"/>
          </p:cNvSpPr>
          <p:nvPr>
            <p:ph sz="quarter" idx="32"/>
          </p:nvPr>
        </p:nvSpPr>
        <p:spPr>
          <a:xfrm>
            <a:off x="6254496" y="4023497"/>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6415292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F215-E076-E9AC-0692-EEA654CB038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F23F5D5-CE45-B664-2F36-344AEC7F2696}"/>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4" name="Footer Placeholder 3">
            <a:extLst>
              <a:ext uri="{FF2B5EF4-FFF2-40B4-BE49-F238E27FC236}">
                <a16:creationId xmlns:a16="http://schemas.microsoft.com/office/drawing/2014/main" id="{4975B90E-EE42-49FA-7546-5E2DB5D86C12}"/>
              </a:ext>
            </a:extLst>
          </p:cNvPr>
          <p:cNvSpPr>
            <a:spLocks noGrp="1"/>
          </p:cNvSpPr>
          <p:nvPr>
            <p:ph type="ftr" sz="quarter" idx="11"/>
          </p:nvPr>
        </p:nvSpPr>
        <p:spPr/>
        <p:txBody>
          <a:bodyPr/>
          <a:lstStyle/>
          <a:p>
            <a:endParaRPr lang="en-US"/>
          </a:p>
        </p:txBody>
      </p:sp>
      <p:sp>
        <p:nvSpPr>
          <p:cNvPr id="5" name="Text Placeholder 5">
            <a:extLst>
              <a:ext uri="{FF2B5EF4-FFF2-40B4-BE49-F238E27FC236}">
                <a16:creationId xmlns:a16="http://schemas.microsoft.com/office/drawing/2014/main" id="{42B4C6E9-657D-54E7-E307-3E2AAA57ACC1}"/>
              </a:ext>
            </a:extLst>
          </p:cNvPr>
          <p:cNvSpPr>
            <a:spLocks noGrp="1"/>
          </p:cNvSpPr>
          <p:nvPr>
            <p:ph type="body" sz="quarter" idx="28"/>
          </p:nvPr>
        </p:nvSpPr>
        <p:spPr>
          <a:xfrm>
            <a:off x="49543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5"/>
              </a:buClr>
              <a:defRPr sz="1600"/>
            </a:lvl1pPr>
            <a:lvl2pPr>
              <a:buClr>
                <a:schemeClr val="accent5"/>
              </a:buClr>
              <a:defRPr sz="1400"/>
            </a:lvl2pPr>
            <a:lvl3pPr>
              <a:buClr>
                <a:schemeClr val="accent5"/>
              </a:buClr>
              <a:defRPr sz="1200"/>
            </a:lvl3pPr>
            <a:lvl4pPr>
              <a:buClr>
                <a:schemeClr val="accent5"/>
              </a:buClr>
              <a:defRPr sz="1100"/>
            </a:lvl4pPr>
            <a:lvl5pPr>
              <a:buClr>
                <a:schemeClr val="accent5"/>
              </a:buClr>
              <a:defRPr sz="110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BF1B313E-FB83-491B-A28B-4DED70224A3F}"/>
              </a:ext>
            </a:extLst>
          </p:cNvPr>
          <p:cNvSpPr>
            <a:spLocks noGrp="1"/>
          </p:cNvSpPr>
          <p:nvPr>
            <p:ph type="body" sz="quarter" idx="29"/>
          </p:nvPr>
        </p:nvSpPr>
        <p:spPr>
          <a:xfrm>
            <a:off x="8467186"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6"/>
              </a:buClr>
              <a:defRPr sz="1600"/>
            </a:lvl1pPr>
            <a:lvl2pPr>
              <a:buClr>
                <a:schemeClr val="accent6"/>
              </a:buClr>
              <a:defRPr sz="1400"/>
            </a:lvl2pPr>
            <a:lvl3pPr>
              <a:buClr>
                <a:schemeClr val="accent6"/>
              </a:buClr>
              <a:defRPr sz="1200"/>
            </a:lvl3pPr>
            <a:lvl4pPr>
              <a:buClr>
                <a:schemeClr val="accent4"/>
              </a:buClr>
              <a:defRPr sz="1100"/>
            </a:lvl4pPr>
            <a:lvl5pPr>
              <a:buClr>
                <a:schemeClr val="accent4"/>
              </a:buClr>
              <a:defRPr sz="1100"/>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76D2E4C9-9C67-51DD-21F1-01985846A404}"/>
              </a:ext>
            </a:extLst>
          </p:cNvPr>
          <p:cNvSpPr>
            <a:spLocks noGrp="1"/>
          </p:cNvSpPr>
          <p:nvPr>
            <p:ph type="body" sz="quarter" idx="30"/>
          </p:nvPr>
        </p:nvSpPr>
        <p:spPr>
          <a:xfrm>
            <a:off x="4481311"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2"/>
              </a:buClr>
              <a:defRPr sz="160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75D70BD0-D28F-1784-61CF-9F352F4FDA6B}"/>
              </a:ext>
            </a:extLst>
          </p:cNvPr>
          <p:cNvSpPr>
            <a:spLocks noGrp="1"/>
          </p:cNvSpPr>
          <p:nvPr>
            <p:ph type="body" sz="quarter" idx="31"/>
          </p:nvPr>
        </p:nvSpPr>
        <p:spPr>
          <a:xfrm>
            <a:off x="4481311" y="3900371"/>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4"/>
              </a:buClr>
              <a:defRPr sz="1600"/>
            </a:lvl1pPr>
            <a:lvl2pPr>
              <a:buClr>
                <a:schemeClr val="accent4"/>
              </a:buClr>
              <a:defRPr sz="1400"/>
            </a:lvl2pPr>
            <a:lvl3pPr>
              <a:buClr>
                <a:schemeClr val="accent4"/>
              </a:buClr>
              <a:defRPr sz="1200"/>
            </a:lvl3pPr>
            <a:lvl4pPr>
              <a:buClr>
                <a:schemeClr val="accent3"/>
              </a:buClr>
              <a:defRPr sz="1100"/>
            </a:lvl4pPr>
            <a:lvl5pPr>
              <a:buClr>
                <a:schemeClr val="accent3"/>
              </a:buClr>
              <a:defRPr sz="1100"/>
            </a:lvl5pPr>
          </a:lstStyle>
          <a:p>
            <a:pPr lvl="0"/>
            <a:r>
              <a:rPr lang="en-US"/>
              <a:t>Click to 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8FE6E97A-A063-643E-17B2-E6411DC53315}"/>
              </a:ext>
            </a:extLst>
          </p:cNvPr>
          <p:cNvSpPr>
            <a:spLocks noGrp="1"/>
          </p:cNvSpPr>
          <p:nvPr>
            <p:ph type="body" sz="quarter" idx="32"/>
          </p:nvPr>
        </p:nvSpPr>
        <p:spPr>
          <a:xfrm>
            <a:off x="8819230" y="3812955"/>
            <a:ext cx="2523744" cy="374904"/>
          </a:xfrm>
          <a:prstGeom prst="roundRect">
            <a:avLst>
              <a:gd name="adj" fmla="val 50000"/>
            </a:avLst>
          </a:prstGeom>
          <a:solidFill>
            <a:schemeClr val="accent6"/>
          </a:solidFill>
        </p:spPr>
        <p:txBody>
          <a:bodyPr anchor="ctr" anchorCtr="0"/>
          <a:lstStyle>
            <a:lvl1pPr marL="0" indent="0" algn="ctr">
              <a:buNone/>
              <a:defRPr sz="1800" b="1">
                <a:solidFill>
                  <a:schemeClr val="bg1"/>
                </a:solidFill>
              </a:defRPr>
            </a:lvl1pPr>
          </a:lstStyle>
          <a:p>
            <a:pPr lvl="0"/>
            <a:endParaRPr lang="en-US"/>
          </a:p>
        </p:txBody>
      </p:sp>
      <p:sp>
        <p:nvSpPr>
          <p:cNvPr id="13" name="Text Placeholder 6">
            <a:extLst>
              <a:ext uri="{FF2B5EF4-FFF2-40B4-BE49-F238E27FC236}">
                <a16:creationId xmlns:a16="http://schemas.microsoft.com/office/drawing/2014/main" id="{F94CFA53-7DF6-8A5C-8047-34D7AF255854}"/>
              </a:ext>
            </a:extLst>
          </p:cNvPr>
          <p:cNvSpPr>
            <a:spLocks noGrp="1"/>
          </p:cNvSpPr>
          <p:nvPr>
            <p:ph type="body" sz="quarter" idx="33"/>
          </p:nvPr>
        </p:nvSpPr>
        <p:spPr>
          <a:xfrm>
            <a:off x="4833355" y="1598674"/>
            <a:ext cx="2523744" cy="375503"/>
          </a:xfrm>
          <a:prstGeom prst="roundRect">
            <a:avLst>
              <a:gd name="adj" fmla="val 50000"/>
            </a:avLst>
          </a:prstGeom>
          <a:solidFill>
            <a:schemeClr val="accent2"/>
          </a:solidFill>
        </p:spPr>
        <p:txBody>
          <a:bodyPr anchor="ctr" anchorCtr="0"/>
          <a:lstStyle>
            <a:lvl1pPr marL="0" indent="0" algn="ctr">
              <a:buNone/>
              <a:defRPr sz="1800" b="1">
                <a:solidFill>
                  <a:schemeClr val="bg1"/>
                </a:solidFill>
              </a:defRPr>
            </a:lvl1pPr>
          </a:lstStyle>
          <a:p>
            <a:pPr lvl="0"/>
            <a:endParaRPr lang="en-US"/>
          </a:p>
        </p:txBody>
      </p:sp>
      <p:sp>
        <p:nvSpPr>
          <p:cNvPr id="15" name="Text Placeholder 6">
            <a:extLst>
              <a:ext uri="{FF2B5EF4-FFF2-40B4-BE49-F238E27FC236}">
                <a16:creationId xmlns:a16="http://schemas.microsoft.com/office/drawing/2014/main" id="{D905C135-28C4-CD90-5725-AF4B213E636A}"/>
              </a:ext>
            </a:extLst>
          </p:cNvPr>
          <p:cNvSpPr>
            <a:spLocks noGrp="1"/>
          </p:cNvSpPr>
          <p:nvPr>
            <p:ph type="body" sz="quarter" idx="34"/>
          </p:nvPr>
        </p:nvSpPr>
        <p:spPr>
          <a:xfrm>
            <a:off x="847480" y="3812656"/>
            <a:ext cx="2523744" cy="375503"/>
          </a:xfrm>
          <a:prstGeom prst="roundRect">
            <a:avLst>
              <a:gd name="adj" fmla="val 50000"/>
            </a:avLst>
          </a:prstGeom>
          <a:solidFill>
            <a:schemeClr val="accent5"/>
          </a:solidFill>
        </p:spPr>
        <p:txBody>
          <a:bodyPr anchor="ctr" anchorCtr="0"/>
          <a:lstStyle>
            <a:lvl1pPr marL="0" indent="0" algn="ctr">
              <a:buNone/>
              <a:defRPr sz="1800" b="1">
                <a:solidFill>
                  <a:schemeClr val="bg1"/>
                </a:solidFill>
              </a:defRPr>
            </a:lvl1pPr>
          </a:lstStyle>
          <a:p>
            <a:pPr lvl="0"/>
            <a:endParaRPr lang="en-US"/>
          </a:p>
        </p:txBody>
      </p:sp>
      <p:sp>
        <p:nvSpPr>
          <p:cNvPr id="16" name="Text Placeholder 6">
            <a:extLst>
              <a:ext uri="{FF2B5EF4-FFF2-40B4-BE49-F238E27FC236}">
                <a16:creationId xmlns:a16="http://schemas.microsoft.com/office/drawing/2014/main" id="{07F5A5DD-1305-909C-1728-2CFC143DE81F}"/>
              </a:ext>
            </a:extLst>
          </p:cNvPr>
          <p:cNvSpPr>
            <a:spLocks noGrp="1"/>
          </p:cNvSpPr>
          <p:nvPr>
            <p:ph type="body" sz="quarter" idx="35"/>
          </p:nvPr>
        </p:nvSpPr>
        <p:spPr>
          <a:xfrm>
            <a:off x="4833355" y="3812656"/>
            <a:ext cx="2523744" cy="375503"/>
          </a:xfrm>
          <a:prstGeom prst="roundRect">
            <a:avLst>
              <a:gd name="adj" fmla="val 50000"/>
            </a:avLst>
          </a:prstGeom>
          <a:solidFill>
            <a:schemeClr val="accent4"/>
          </a:solidFill>
        </p:spPr>
        <p:txBody>
          <a:bodyPr anchor="ctr" anchorCtr="0"/>
          <a:lstStyle>
            <a:lvl1pPr marL="0" indent="0" algn="ctr">
              <a:buNone/>
              <a:defRPr sz="1800" b="1">
                <a:solidFill>
                  <a:schemeClr val="bg1"/>
                </a:solidFill>
              </a:defRPr>
            </a:lvl1pPr>
          </a:lstStyle>
          <a:p>
            <a:pPr lvl="0"/>
            <a:endParaRPr lang="en-US"/>
          </a:p>
        </p:txBody>
      </p:sp>
      <p:sp>
        <p:nvSpPr>
          <p:cNvPr id="18" name="Text Placeholder 5">
            <a:extLst>
              <a:ext uri="{FF2B5EF4-FFF2-40B4-BE49-F238E27FC236}">
                <a16:creationId xmlns:a16="http://schemas.microsoft.com/office/drawing/2014/main" id="{42FA4019-6D76-E23F-E566-911791C5D2F8}"/>
              </a:ext>
            </a:extLst>
          </p:cNvPr>
          <p:cNvSpPr>
            <a:spLocks noGrp="1"/>
          </p:cNvSpPr>
          <p:nvPr>
            <p:ph type="body" sz="quarter" idx="36"/>
          </p:nvPr>
        </p:nvSpPr>
        <p:spPr>
          <a:xfrm>
            <a:off x="846718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3"/>
              </a:buClr>
              <a:defRPr sz="1600"/>
            </a:lvl1pPr>
            <a:lvl2pPr>
              <a:buClr>
                <a:schemeClr val="accent3"/>
              </a:buClr>
              <a:defRPr sz="1400"/>
            </a:lvl2pPr>
            <a:lvl3pPr>
              <a:buClr>
                <a:schemeClr val="accent3"/>
              </a:buClr>
              <a:defRPr sz="1200"/>
            </a:lvl3pPr>
            <a:lvl4pPr>
              <a:buClr>
                <a:schemeClr val="accent6"/>
              </a:buClr>
              <a:defRPr sz="1100"/>
            </a:lvl4pPr>
            <a:lvl5pPr>
              <a:buClr>
                <a:schemeClr val="accent6"/>
              </a:buClr>
              <a:defRPr sz="1100"/>
            </a:lvl5pPr>
          </a:lstStyle>
          <a:p>
            <a:pPr lvl="0"/>
            <a:r>
              <a:rPr lang="en-US"/>
              <a:t>Click to edit Master text styles</a:t>
            </a:r>
          </a:p>
          <a:p>
            <a:pPr lvl="1"/>
            <a:r>
              <a:rPr lang="en-US"/>
              <a:t>Second level</a:t>
            </a:r>
          </a:p>
          <a:p>
            <a:pPr lvl="2"/>
            <a:r>
              <a:rPr lang="en-US"/>
              <a:t>Third level</a:t>
            </a:r>
          </a:p>
        </p:txBody>
      </p:sp>
      <p:sp>
        <p:nvSpPr>
          <p:cNvPr id="19" name="Text Placeholder 5">
            <a:extLst>
              <a:ext uri="{FF2B5EF4-FFF2-40B4-BE49-F238E27FC236}">
                <a16:creationId xmlns:a16="http://schemas.microsoft.com/office/drawing/2014/main" id="{66B2D7E0-45EB-342F-0C62-2252A549DBE1}"/>
              </a:ext>
            </a:extLst>
          </p:cNvPr>
          <p:cNvSpPr>
            <a:spLocks noGrp="1"/>
          </p:cNvSpPr>
          <p:nvPr>
            <p:ph type="body" sz="quarter" idx="37"/>
          </p:nvPr>
        </p:nvSpPr>
        <p:spPr>
          <a:xfrm>
            <a:off x="495436" y="1686089"/>
            <a:ext cx="3227832" cy="1929384"/>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411480" rIns="137160" bIns="137160"/>
          <a:lstStyle>
            <a:lvl1pPr>
              <a:buClr>
                <a:schemeClr val="accent1"/>
              </a:buClr>
              <a:defRPr sz="1600"/>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0" name="Text Placeholder 6">
            <a:extLst>
              <a:ext uri="{FF2B5EF4-FFF2-40B4-BE49-F238E27FC236}">
                <a16:creationId xmlns:a16="http://schemas.microsoft.com/office/drawing/2014/main" id="{18894D15-1877-9727-AFBE-8DB49B03E667}"/>
              </a:ext>
            </a:extLst>
          </p:cNvPr>
          <p:cNvSpPr>
            <a:spLocks noGrp="1"/>
          </p:cNvSpPr>
          <p:nvPr>
            <p:ph type="body" sz="quarter" idx="38"/>
          </p:nvPr>
        </p:nvSpPr>
        <p:spPr>
          <a:xfrm>
            <a:off x="8819230" y="1598674"/>
            <a:ext cx="2523744" cy="375503"/>
          </a:xfrm>
          <a:prstGeom prst="roundRect">
            <a:avLst>
              <a:gd name="adj" fmla="val 50000"/>
            </a:avLst>
          </a:prstGeom>
          <a:solidFill>
            <a:schemeClr val="accent3"/>
          </a:solidFill>
        </p:spPr>
        <p:txBody>
          <a:bodyPr anchor="ctr" anchorCtr="0"/>
          <a:lstStyle>
            <a:lvl1pPr marL="0" indent="0" algn="ctr">
              <a:buNone/>
              <a:defRPr sz="1800" b="1">
                <a:solidFill>
                  <a:schemeClr val="bg1"/>
                </a:solidFill>
              </a:defRPr>
            </a:lvl1pPr>
          </a:lstStyle>
          <a:p>
            <a:pPr lvl="0"/>
            <a:endParaRPr lang="en-US"/>
          </a:p>
        </p:txBody>
      </p:sp>
      <p:sp>
        <p:nvSpPr>
          <p:cNvPr id="21" name="Text Placeholder 6">
            <a:extLst>
              <a:ext uri="{FF2B5EF4-FFF2-40B4-BE49-F238E27FC236}">
                <a16:creationId xmlns:a16="http://schemas.microsoft.com/office/drawing/2014/main" id="{E6093205-E456-2923-9206-240618A9DBBC}"/>
              </a:ext>
            </a:extLst>
          </p:cNvPr>
          <p:cNvSpPr>
            <a:spLocks noGrp="1"/>
          </p:cNvSpPr>
          <p:nvPr>
            <p:ph type="body" sz="quarter" idx="39"/>
          </p:nvPr>
        </p:nvSpPr>
        <p:spPr>
          <a:xfrm>
            <a:off x="847480" y="1598674"/>
            <a:ext cx="2523744" cy="375503"/>
          </a:xfrm>
          <a:prstGeom prst="roundRect">
            <a:avLst>
              <a:gd name="adj" fmla="val 50000"/>
            </a:avLst>
          </a:prstGeom>
          <a:solidFill>
            <a:schemeClr val="accent1"/>
          </a:solidFill>
        </p:spPr>
        <p:txBody>
          <a:bodyPr anchor="ctr" anchorCtr="0"/>
          <a:lstStyle>
            <a:lvl1pPr marL="0" indent="0" algn="ctr">
              <a:buNone/>
              <a:defRPr sz="1800" b="1">
                <a:solidFill>
                  <a:schemeClr val="bg1"/>
                </a:solidFill>
              </a:defRPr>
            </a:lvl1pPr>
          </a:lstStyle>
          <a:p>
            <a:pPr lvl="0"/>
            <a:endParaRPr lang="en-US"/>
          </a:p>
        </p:txBody>
      </p:sp>
    </p:spTree>
    <p:extLst>
      <p:ext uri="{BB962C8B-B14F-4D97-AF65-F5344CB8AC3E}">
        <p14:creationId xmlns:p14="http://schemas.microsoft.com/office/powerpoint/2010/main" val="3072742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 boxe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FD306C-44CE-F80C-400E-4E8F3D60419D}"/>
              </a:ext>
            </a:extLst>
          </p:cNvPr>
          <p:cNvSpPr/>
          <p:nvPr userDrawn="1"/>
        </p:nvSpPr>
        <p:spPr>
          <a:xfrm>
            <a:off x="10070757" y="5523471"/>
            <a:ext cx="1878227" cy="124803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2" name="Text Placeholder 5">
            <a:extLst>
              <a:ext uri="{FF2B5EF4-FFF2-40B4-BE49-F238E27FC236}">
                <a16:creationId xmlns:a16="http://schemas.microsoft.com/office/drawing/2014/main" id="{4E06D0BA-FDAE-19DC-314B-0A8E25360948}"/>
              </a:ext>
            </a:extLst>
          </p:cNvPr>
          <p:cNvSpPr>
            <a:spLocks noGrp="1"/>
          </p:cNvSpPr>
          <p:nvPr>
            <p:ph type="body" sz="quarter" idx="23"/>
          </p:nvPr>
        </p:nvSpPr>
        <p:spPr>
          <a:xfrm>
            <a:off x="670939"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256EFB9B-2710-AC21-1F7C-0E5107D1A86B}"/>
              </a:ext>
            </a:extLst>
          </p:cNvPr>
          <p:cNvSpPr>
            <a:spLocks noGrp="1"/>
          </p:cNvSpPr>
          <p:nvPr>
            <p:ph type="body" sz="quarter" idx="24"/>
          </p:nvPr>
        </p:nvSpPr>
        <p:spPr>
          <a:xfrm>
            <a:off x="670939"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4FFA2F4F-A087-79C7-C383-91C7665FF990}"/>
              </a:ext>
            </a:extLst>
          </p:cNvPr>
          <p:cNvSpPr>
            <a:spLocks noGrp="1"/>
          </p:cNvSpPr>
          <p:nvPr>
            <p:ph type="body" sz="quarter" idx="18"/>
          </p:nvPr>
        </p:nvSpPr>
        <p:spPr>
          <a:xfrm>
            <a:off x="6336281" y="1879568"/>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5F687B1B-CCBC-D0A7-6A2B-3CB24F7A970D}"/>
              </a:ext>
            </a:extLst>
          </p:cNvPr>
          <p:cNvSpPr>
            <a:spLocks noGrp="1"/>
          </p:cNvSpPr>
          <p:nvPr>
            <p:ph type="body" sz="quarter" idx="25"/>
          </p:nvPr>
        </p:nvSpPr>
        <p:spPr>
          <a:xfrm>
            <a:off x="6336281" y="4330160"/>
            <a:ext cx="5212080" cy="2011680"/>
          </a:xfrm>
          <a:prstGeom prst="roundRect">
            <a:avLst>
              <a:gd name="adj" fmla="val 4396"/>
            </a:avLst>
          </a:prstGeom>
          <a:solidFill>
            <a:schemeClr val="bg1"/>
          </a:solidFill>
          <a:effectLst>
            <a:outerShdw blurRad="177800" dist="101600" dir="2700000" algn="tl" rotWithShape="0">
              <a:prstClr val="black">
                <a:alpha val="40000"/>
              </a:prstClr>
            </a:outerShdw>
          </a:effectLst>
        </p:spPr>
        <p:txBody>
          <a:bodyPr lIns="137160" tIns="228600" rIns="137160" bIns="13716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C54F7-4AA1-0198-CEBE-CAF3C560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EE62A25-FB90-D42C-F7DD-2CA07CC4DDE4}"/>
              </a:ext>
            </a:extLst>
          </p:cNvPr>
          <p:cNvSpPr>
            <a:spLocks noGrp="1"/>
          </p:cNvSpPr>
          <p:nvPr>
            <p:ph type="sldNum" sz="quarter" idx="10"/>
          </p:nvPr>
        </p:nvSpPr>
        <p:spPr/>
        <p:txBody>
          <a:bodyPr/>
          <a:lstStyle/>
          <a:p>
            <a:fld id="{7CA8B1C0-87F3-424C-81E5-1DCFDF7C1982}" type="slidenum">
              <a:rPr lang="en-US" smtClean="0"/>
              <a:pPr/>
              <a:t>‹#›</a:t>
            </a:fld>
            <a:endParaRPr lang="en-US"/>
          </a:p>
        </p:txBody>
      </p:sp>
      <p:sp>
        <p:nvSpPr>
          <p:cNvPr id="9" name="Slide Number Placeholder 4">
            <a:extLst>
              <a:ext uri="{FF2B5EF4-FFF2-40B4-BE49-F238E27FC236}">
                <a16:creationId xmlns:a16="http://schemas.microsoft.com/office/drawing/2014/main" id="{3F2E4D10-5B0C-9A14-6CD5-233C13FA809F}"/>
              </a:ext>
            </a:extLst>
          </p:cNvPr>
          <p:cNvSpPr txBox="1">
            <a:spLocks/>
          </p:cNvSpPr>
          <p:nvPr userDrawn="1"/>
        </p:nvSpPr>
        <p:spPr>
          <a:xfrm>
            <a:off x="11610073" y="6483250"/>
            <a:ext cx="495301" cy="365125"/>
          </a:xfrm>
          <a:prstGeom prst="rect">
            <a:avLst/>
          </a:prstGeom>
        </p:spPr>
        <p:txBody>
          <a:bodyPr vert="horz" lIns="91440" tIns="45720" rIns="0" bIns="45720" rtlCol="0" anchor="b"/>
          <a:lstStyle>
            <a:defPPr>
              <a:defRPr lang="en-US"/>
            </a:defPPr>
            <a:lvl1pPr marL="0" algn="r" defTabSz="914400" rtl="0" eaLnBrk="1" latinLnBrk="0" hangingPunct="1">
              <a:defRPr sz="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177B3A-A5E1-6042-83C5-77487AFC4313}" type="slidenum">
              <a:rPr lang="en-US" smtClean="0"/>
              <a:pPr/>
              <a:t>‹#›</a:t>
            </a:fld>
            <a:endParaRPr lang="en-US"/>
          </a:p>
        </p:txBody>
      </p:sp>
      <p:cxnSp>
        <p:nvCxnSpPr>
          <p:cNvPr id="51" name="Straight Connector 50">
            <a:extLst>
              <a:ext uri="{FF2B5EF4-FFF2-40B4-BE49-F238E27FC236}">
                <a16:creationId xmlns:a16="http://schemas.microsoft.com/office/drawing/2014/main" id="{0A2B5DE3-8DB6-052E-CD4E-49A4306BE1D3}"/>
              </a:ext>
            </a:extLst>
          </p:cNvPr>
          <p:cNvCxnSpPr>
            <a:cxnSpLocks/>
          </p:cNvCxnSpPr>
          <p:nvPr userDrawn="1"/>
        </p:nvCxnSpPr>
        <p:spPr>
          <a:xfrm>
            <a:off x="495300" y="1411093"/>
            <a:ext cx="11201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F9E4C7-A4F2-F843-E179-EA4021B788D8}"/>
              </a:ext>
            </a:extLst>
          </p:cNvPr>
          <p:cNvCxnSpPr>
            <a:cxnSpLocks/>
          </p:cNvCxnSpPr>
          <p:nvPr userDrawn="1"/>
        </p:nvCxnSpPr>
        <p:spPr>
          <a:xfrm>
            <a:off x="7555261" y="1859211"/>
            <a:ext cx="2774121"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9FAA7A-FC7B-A24D-4FD8-3F65F5255EF2}"/>
              </a:ext>
            </a:extLst>
          </p:cNvPr>
          <p:cNvCxnSpPr>
            <a:cxnSpLocks/>
          </p:cNvCxnSpPr>
          <p:nvPr userDrawn="1"/>
        </p:nvCxnSpPr>
        <p:spPr>
          <a:xfrm>
            <a:off x="1889919" y="1859211"/>
            <a:ext cx="2774121" cy="0"/>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B6479A-6388-9315-B178-6DAC38C106D3}"/>
              </a:ext>
            </a:extLst>
          </p:cNvPr>
          <p:cNvCxnSpPr>
            <a:cxnSpLocks/>
          </p:cNvCxnSpPr>
          <p:nvPr userDrawn="1"/>
        </p:nvCxnSpPr>
        <p:spPr>
          <a:xfrm>
            <a:off x="1889919" y="4310942"/>
            <a:ext cx="2774121" cy="0"/>
          </a:xfrm>
          <a:prstGeom prst="line">
            <a:avLst/>
          </a:prstGeom>
          <a:ln w="2857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Content Placeholder 42">
            <a:extLst>
              <a:ext uri="{FF2B5EF4-FFF2-40B4-BE49-F238E27FC236}">
                <a16:creationId xmlns:a16="http://schemas.microsoft.com/office/drawing/2014/main" id="{2F02B00A-3A83-5515-A52A-E3391439297C}"/>
              </a:ext>
            </a:extLst>
          </p:cNvPr>
          <p:cNvSpPr>
            <a:spLocks noGrp="1"/>
          </p:cNvSpPr>
          <p:nvPr>
            <p:ph sz="quarter" idx="29"/>
          </p:nvPr>
        </p:nvSpPr>
        <p:spPr>
          <a:xfrm>
            <a:off x="3002659" y="1497527"/>
            <a:ext cx="548640" cy="548640"/>
          </a:xfrm>
          <a:prstGeom prst="ellipse">
            <a:avLst/>
          </a:prstGeom>
          <a:solidFill>
            <a:schemeClr val="bg1"/>
          </a:solidFill>
          <a:ln w="25400">
            <a:solidFill>
              <a:schemeClr val="accent4"/>
            </a:solidFill>
          </a:ln>
        </p:spPr>
        <p:txBody>
          <a:bodyPr/>
          <a:lstStyle>
            <a:lvl1pPr marL="0" indent="0">
              <a:buNone/>
              <a:defRPr sz="800">
                <a:solidFill>
                  <a:schemeClr val="bg1"/>
                </a:solidFill>
              </a:defRPr>
            </a:lvl1pPr>
          </a:lstStyle>
          <a:p>
            <a:pPr lvl="0"/>
            <a:endParaRPr lang="en-US"/>
          </a:p>
        </p:txBody>
      </p:sp>
      <p:sp>
        <p:nvSpPr>
          <p:cNvPr id="28" name="Content Placeholder 42">
            <a:extLst>
              <a:ext uri="{FF2B5EF4-FFF2-40B4-BE49-F238E27FC236}">
                <a16:creationId xmlns:a16="http://schemas.microsoft.com/office/drawing/2014/main" id="{901B4657-5100-7959-1678-7E54FE93E162}"/>
              </a:ext>
            </a:extLst>
          </p:cNvPr>
          <p:cNvSpPr>
            <a:spLocks noGrp="1"/>
          </p:cNvSpPr>
          <p:nvPr>
            <p:ph sz="quarter" idx="30"/>
          </p:nvPr>
        </p:nvSpPr>
        <p:spPr>
          <a:xfrm>
            <a:off x="3002659" y="3948723"/>
            <a:ext cx="548640" cy="548640"/>
          </a:xfrm>
          <a:prstGeom prst="ellipse">
            <a:avLst/>
          </a:prstGeom>
          <a:solidFill>
            <a:schemeClr val="bg1"/>
          </a:solidFill>
          <a:ln w="25400">
            <a:solidFill>
              <a:schemeClr val="accent5"/>
            </a:solidFill>
          </a:ln>
        </p:spPr>
        <p:txBody>
          <a:bodyPr/>
          <a:lstStyle>
            <a:lvl1pPr marL="0" indent="0">
              <a:buNone/>
              <a:defRPr sz="800">
                <a:solidFill>
                  <a:schemeClr val="bg1"/>
                </a:solidFill>
              </a:defRPr>
            </a:lvl1pPr>
          </a:lstStyle>
          <a:p>
            <a:pPr lvl="0"/>
            <a:endParaRPr lang="en-US"/>
          </a:p>
        </p:txBody>
      </p:sp>
      <p:sp>
        <p:nvSpPr>
          <p:cNvPr id="29" name="Content Placeholder 42">
            <a:extLst>
              <a:ext uri="{FF2B5EF4-FFF2-40B4-BE49-F238E27FC236}">
                <a16:creationId xmlns:a16="http://schemas.microsoft.com/office/drawing/2014/main" id="{B562125D-D86E-8682-BC29-4C6D2D49751D}"/>
              </a:ext>
            </a:extLst>
          </p:cNvPr>
          <p:cNvSpPr>
            <a:spLocks noGrp="1"/>
          </p:cNvSpPr>
          <p:nvPr>
            <p:ph sz="quarter" idx="31"/>
          </p:nvPr>
        </p:nvSpPr>
        <p:spPr>
          <a:xfrm>
            <a:off x="8668001" y="1497527"/>
            <a:ext cx="548640" cy="548640"/>
          </a:xfrm>
          <a:prstGeom prst="ellipse">
            <a:avLst/>
          </a:prstGeom>
          <a:solidFill>
            <a:schemeClr val="bg1"/>
          </a:solidFill>
          <a:ln w="25400">
            <a:solidFill>
              <a:schemeClr val="accent2"/>
            </a:solidFill>
          </a:ln>
        </p:spPr>
        <p:txBody>
          <a:bodyPr/>
          <a:lstStyle>
            <a:lvl1pPr marL="0" indent="0">
              <a:buNone/>
              <a:defRPr sz="800">
                <a:solidFill>
                  <a:schemeClr val="bg1"/>
                </a:solidFill>
              </a:defRPr>
            </a:lvl1pPr>
          </a:lstStyle>
          <a:p>
            <a:pPr lvl="0"/>
            <a:endParaRPr lang="en-US"/>
          </a:p>
        </p:txBody>
      </p:sp>
      <p:cxnSp>
        <p:nvCxnSpPr>
          <p:cNvPr id="31" name="Straight Connector 30">
            <a:extLst>
              <a:ext uri="{FF2B5EF4-FFF2-40B4-BE49-F238E27FC236}">
                <a16:creationId xmlns:a16="http://schemas.microsoft.com/office/drawing/2014/main" id="{EFD55211-C9BF-64F8-4751-1219B45435F0}"/>
              </a:ext>
            </a:extLst>
          </p:cNvPr>
          <p:cNvCxnSpPr>
            <a:cxnSpLocks/>
          </p:cNvCxnSpPr>
          <p:nvPr userDrawn="1"/>
        </p:nvCxnSpPr>
        <p:spPr>
          <a:xfrm>
            <a:off x="7555261" y="4310942"/>
            <a:ext cx="2774121"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Content Placeholder 42">
            <a:extLst>
              <a:ext uri="{FF2B5EF4-FFF2-40B4-BE49-F238E27FC236}">
                <a16:creationId xmlns:a16="http://schemas.microsoft.com/office/drawing/2014/main" id="{DDF3076D-D625-3286-A9EF-FE29864A741F}"/>
              </a:ext>
            </a:extLst>
          </p:cNvPr>
          <p:cNvSpPr>
            <a:spLocks noGrp="1"/>
          </p:cNvSpPr>
          <p:nvPr>
            <p:ph sz="quarter" idx="32"/>
          </p:nvPr>
        </p:nvSpPr>
        <p:spPr>
          <a:xfrm>
            <a:off x="8668001" y="3948723"/>
            <a:ext cx="548640" cy="548640"/>
          </a:xfrm>
          <a:prstGeom prst="ellipse">
            <a:avLst/>
          </a:prstGeom>
          <a:solidFill>
            <a:schemeClr val="bg1"/>
          </a:solidFill>
          <a:ln w="25400">
            <a:solidFill>
              <a:schemeClr val="accent3"/>
            </a:solidFill>
          </a:ln>
        </p:spPr>
        <p:txBody>
          <a:bodyPr/>
          <a:lstStyle>
            <a:lvl1pPr marL="0" indent="0">
              <a:buNone/>
              <a:defRPr sz="800">
                <a:solidFill>
                  <a:schemeClr val="bg1"/>
                </a:solidFill>
              </a:defRPr>
            </a:lvl1pPr>
          </a:lstStyle>
          <a:p>
            <a:pPr lvl="0"/>
            <a:endParaRPr lang="en-US"/>
          </a:p>
        </p:txBody>
      </p:sp>
    </p:spTree>
    <p:extLst>
      <p:ext uri="{BB962C8B-B14F-4D97-AF65-F5344CB8AC3E}">
        <p14:creationId xmlns:p14="http://schemas.microsoft.com/office/powerpoint/2010/main" val="27701328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63" Type="http://schemas.openxmlformats.org/officeDocument/2006/relationships/image" Target="../media/image3.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61" Type="http://schemas.openxmlformats.org/officeDocument/2006/relationships/image" Target="../media/image1.png"/><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64" Type="http://schemas.openxmlformats.org/officeDocument/2006/relationships/image" Target="../media/image4.png"/><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slideLayout" Target="../slideLayouts/slideLayout117.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theme" Target="../theme/theme2.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9.xml"/><Relationship Id="rId1"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A739F07-CC2A-7D0F-9633-903077CB75C2}"/>
              </a:ext>
            </a:extLst>
          </p:cNvPr>
          <p:cNvSpPr txBox="1"/>
          <p:nvPr/>
        </p:nvSpPr>
        <p:spPr>
          <a:xfrm>
            <a:off x="3951515" y="6611779"/>
            <a:ext cx="3853543"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Univers" panose="020B0503020202020204" pitchFamily="34" charset="0"/>
              </a:rPr>
              <a:t>Confidential – Do Not Distribute </a:t>
            </a:r>
          </a:p>
        </p:txBody>
      </p:sp>
      <p:sp>
        <p:nvSpPr>
          <p:cNvPr id="2" name="Title Placeholder 1">
            <a:extLst>
              <a:ext uri="{FF2B5EF4-FFF2-40B4-BE49-F238E27FC236}">
                <a16:creationId xmlns:a16="http://schemas.microsoft.com/office/drawing/2014/main" id="{06910AE6-7780-64FB-FA62-68A7CD8C1BA7}"/>
              </a:ext>
            </a:extLst>
          </p:cNvPr>
          <p:cNvSpPr>
            <a:spLocks noGrp="1"/>
          </p:cNvSpPr>
          <p:nvPr>
            <p:ph type="title"/>
          </p:nvPr>
        </p:nvSpPr>
        <p:spPr>
          <a:xfrm>
            <a:off x="495300" y="388359"/>
            <a:ext cx="11201399" cy="1043057"/>
          </a:xfrm>
          <a:prstGeom prst="rect">
            <a:avLst/>
          </a:prstGeom>
        </p:spPr>
        <p:txBody>
          <a:bodyPr vert="horz" lIns="0" tIns="45720" rIns="0" bIns="45720" rtlCol="0" anchor="t">
            <a:noAutofit/>
          </a:bodyPr>
          <a:lstStyle/>
          <a:p>
            <a:endParaRPr lang="en-US"/>
          </a:p>
        </p:txBody>
      </p:sp>
      <p:sp>
        <p:nvSpPr>
          <p:cNvPr id="3" name="Text Placeholder 2">
            <a:extLst>
              <a:ext uri="{FF2B5EF4-FFF2-40B4-BE49-F238E27FC236}">
                <a16:creationId xmlns:a16="http://schemas.microsoft.com/office/drawing/2014/main" id="{A6C60977-88E1-F05A-B4A3-E0A7B46F7157}"/>
              </a:ext>
            </a:extLst>
          </p:cNvPr>
          <p:cNvSpPr>
            <a:spLocks noGrp="1"/>
          </p:cNvSpPr>
          <p:nvPr>
            <p:ph type="body" idx="1"/>
          </p:nvPr>
        </p:nvSpPr>
        <p:spPr>
          <a:xfrm>
            <a:off x="495300" y="1495691"/>
            <a:ext cx="11201399" cy="4479591"/>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7A3602F-F5B4-9D4A-04F9-2F3754B2CCA2}"/>
              </a:ext>
            </a:extLst>
          </p:cNvPr>
          <p:cNvSpPr>
            <a:spLocks noGrp="1"/>
          </p:cNvSpPr>
          <p:nvPr>
            <p:ph type="sldNum" sz="quarter" idx="4"/>
          </p:nvPr>
        </p:nvSpPr>
        <p:spPr>
          <a:xfrm>
            <a:off x="11610073" y="6483250"/>
            <a:ext cx="495301" cy="365125"/>
          </a:xfrm>
          <a:prstGeom prst="rect">
            <a:avLst/>
          </a:prstGeom>
        </p:spPr>
        <p:txBody>
          <a:bodyPr vert="horz" lIns="91440" tIns="45720" rIns="0" bIns="45720" rtlCol="0" anchor="b"/>
          <a:lstStyle>
            <a:lvl1pPr algn="r">
              <a:defRPr sz="800" b="0" i="0">
                <a:solidFill>
                  <a:schemeClr val="tx1"/>
                </a:solidFill>
                <a:latin typeface="Univers" panose="020B0503020202020204" pitchFamily="34" charset="0"/>
                <a:ea typeface="Roboto" panose="02000000000000000000" pitchFamily="2" charset="0"/>
                <a:cs typeface="Arial" panose="020B0604020202020204" pitchFamily="34" charset="0"/>
              </a:defRPr>
            </a:lvl1pPr>
          </a:lstStyle>
          <a:p>
            <a:fld id="{7CA8B1C0-87F3-424C-81E5-1DCFDF7C1982}" type="slidenum">
              <a:rPr lang="en-US" smtClean="0"/>
              <a:pPr/>
              <a:t>‹#›</a:t>
            </a:fld>
            <a:endParaRPr lang="en-US"/>
          </a:p>
        </p:txBody>
      </p:sp>
      <p:sp>
        <p:nvSpPr>
          <p:cNvPr id="5" name="Footer Placeholder 4">
            <a:extLst>
              <a:ext uri="{FF2B5EF4-FFF2-40B4-BE49-F238E27FC236}">
                <a16:creationId xmlns:a16="http://schemas.microsoft.com/office/drawing/2014/main" id="{9666C079-3BFC-C859-3514-B0C3F8FFF709}"/>
              </a:ext>
            </a:extLst>
          </p:cNvPr>
          <p:cNvSpPr>
            <a:spLocks noGrp="1"/>
          </p:cNvSpPr>
          <p:nvPr>
            <p:ph type="ftr" sz="quarter" idx="3"/>
          </p:nvPr>
        </p:nvSpPr>
        <p:spPr>
          <a:xfrm>
            <a:off x="495300" y="6039556"/>
            <a:ext cx="9584121" cy="518418"/>
          </a:xfrm>
          <a:prstGeom prst="rect">
            <a:avLst/>
          </a:prstGeom>
        </p:spPr>
        <p:txBody>
          <a:bodyPr vert="horz" lIns="0" tIns="45720" rIns="0" bIns="0" rtlCol="0" anchor="b"/>
          <a:lstStyle>
            <a:lvl1pPr algn="l">
              <a:spcAft>
                <a:spcPts val="20"/>
              </a:spcAft>
              <a:defRPr sz="900" b="0" i="0">
                <a:solidFill>
                  <a:schemeClr val="tx1"/>
                </a:solidFill>
                <a:latin typeface="Univers" panose="020B0503020202020204" pitchFamily="34" charset="0"/>
                <a:ea typeface="Roboto" panose="02000000000000000000" pitchFamily="2" charset="0"/>
                <a:cs typeface="Arial" panose="020B0604020202020204" pitchFamily="34" charset="0"/>
              </a:defRPr>
            </a:lvl1pPr>
          </a:lstStyle>
          <a:p>
            <a:endParaRPr lang="en-US"/>
          </a:p>
        </p:txBody>
      </p:sp>
      <p:pic>
        <p:nvPicPr>
          <p:cNvPr id="10" name="Graphic 9">
            <a:extLst>
              <a:ext uri="{FF2B5EF4-FFF2-40B4-BE49-F238E27FC236}">
                <a16:creationId xmlns:a16="http://schemas.microsoft.com/office/drawing/2014/main" id="{44857DAD-ABF5-C177-9B15-6599C30152C1}"/>
              </a:ext>
            </a:extLst>
          </p:cNvPr>
          <p:cNvPicPr>
            <a:picLocks noChangeAspect="1"/>
          </p:cNvPicPr>
          <p:nvPr/>
        </p:nvPicPr>
        <p:blipFill>
          <a:blip r:embed="rId60">
            <a:extLst>
              <a:ext uri="{96DAC541-7B7A-43D3-8B79-37D633B846F1}">
                <asvg:svgBlip xmlns:asvg="http://schemas.microsoft.com/office/drawing/2016/SVG/main" r:embed="rId61"/>
              </a:ext>
            </a:extLst>
          </a:blip>
          <a:srcRect/>
          <a:stretch/>
        </p:blipFill>
        <p:spPr>
          <a:xfrm>
            <a:off x="10201275" y="5985211"/>
            <a:ext cx="1638299" cy="759303"/>
          </a:xfrm>
          <a:prstGeom prst="rect">
            <a:avLst/>
          </a:prstGeom>
        </p:spPr>
      </p:pic>
      <p:pic>
        <p:nvPicPr>
          <p:cNvPr id="11" name="Picture 10" descr="A blue and black background&#10;&#10;Description automatically generated">
            <a:extLst>
              <a:ext uri="{FF2B5EF4-FFF2-40B4-BE49-F238E27FC236}">
                <a16:creationId xmlns:a16="http://schemas.microsoft.com/office/drawing/2014/main" id="{A6E2C2CA-C4D1-8F95-CE7C-4072EFC0D501}"/>
              </a:ext>
            </a:extLst>
          </p:cNvPr>
          <p:cNvPicPr>
            <a:picLocks noChangeAspect="1"/>
          </p:cNvPicPr>
          <p:nvPr/>
        </p:nvPicPr>
        <p:blipFill>
          <a:blip r:embed="rId62"/>
          <a:stretch>
            <a:fillRect/>
          </a:stretch>
        </p:blipFill>
        <p:spPr>
          <a:xfrm>
            <a:off x="0" y="6441044"/>
            <a:ext cx="2112579" cy="416956"/>
          </a:xfrm>
          <a:prstGeom prst="rect">
            <a:avLst/>
          </a:prstGeom>
        </p:spPr>
      </p:pic>
      <p:pic>
        <p:nvPicPr>
          <p:cNvPr id="12" name="Picture 11" descr="A black circle with a blue border&#10;&#10;Description automatically generated">
            <a:extLst>
              <a:ext uri="{FF2B5EF4-FFF2-40B4-BE49-F238E27FC236}">
                <a16:creationId xmlns:a16="http://schemas.microsoft.com/office/drawing/2014/main" id="{D2410630-45DF-9140-48C1-3B82E8D8C033}"/>
              </a:ext>
            </a:extLst>
          </p:cNvPr>
          <p:cNvPicPr>
            <a:picLocks noChangeAspect="1"/>
          </p:cNvPicPr>
          <p:nvPr/>
        </p:nvPicPr>
        <p:blipFill>
          <a:blip r:embed="rId63"/>
          <a:stretch>
            <a:fillRect/>
          </a:stretch>
        </p:blipFill>
        <p:spPr>
          <a:xfrm>
            <a:off x="7918219" y="0"/>
            <a:ext cx="4273781" cy="888276"/>
          </a:xfrm>
          <a:prstGeom prst="rect">
            <a:avLst/>
          </a:prstGeom>
        </p:spPr>
      </p:pic>
      <p:pic>
        <p:nvPicPr>
          <p:cNvPr id="4" name="Graphic 3">
            <a:extLst>
              <a:ext uri="{FF2B5EF4-FFF2-40B4-BE49-F238E27FC236}">
                <a16:creationId xmlns:a16="http://schemas.microsoft.com/office/drawing/2014/main" id="{BA55D5E4-6D6B-9355-D5BC-8820BEDE241F}"/>
              </a:ext>
            </a:extLst>
          </p:cNvPr>
          <p:cNvPicPr>
            <a:picLocks noChangeAspect="1"/>
          </p:cNvPicPr>
          <p:nvPr userDrawn="1"/>
        </p:nvPicPr>
        <p:blipFill>
          <a:blip r:embed="rId60">
            <a:extLst>
              <a:ext uri="{96DAC541-7B7A-43D3-8B79-37D633B846F1}">
                <asvg:svgBlip xmlns:asvg="http://schemas.microsoft.com/office/drawing/2016/SVG/main" r:embed="rId61"/>
              </a:ext>
            </a:extLst>
          </a:blip>
          <a:srcRect/>
          <a:stretch/>
        </p:blipFill>
        <p:spPr>
          <a:xfrm>
            <a:off x="10201275" y="5985211"/>
            <a:ext cx="1638299" cy="759303"/>
          </a:xfrm>
          <a:prstGeom prst="rect">
            <a:avLst/>
          </a:prstGeom>
        </p:spPr>
      </p:pic>
      <p:pic>
        <p:nvPicPr>
          <p:cNvPr id="7" name="Picture 6" descr="A blue and black background&#10;&#10;Description automatically generated">
            <a:extLst>
              <a:ext uri="{FF2B5EF4-FFF2-40B4-BE49-F238E27FC236}">
                <a16:creationId xmlns:a16="http://schemas.microsoft.com/office/drawing/2014/main" id="{59FD3170-C037-38DA-BEA2-3883CEDC585E}"/>
              </a:ext>
            </a:extLst>
          </p:cNvPr>
          <p:cNvPicPr>
            <a:picLocks noChangeAspect="1"/>
          </p:cNvPicPr>
          <p:nvPr userDrawn="1"/>
        </p:nvPicPr>
        <p:blipFill>
          <a:blip r:embed="rId62"/>
          <a:stretch>
            <a:fillRect/>
          </a:stretch>
        </p:blipFill>
        <p:spPr>
          <a:xfrm>
            <a:off x="0" y="6441044"/>
            <a:ext cx="2112579" cy="416956"/>
          </a:xfrm>
          <a:prstGeom prst="rect">
            <a:avLst/>
          </a:prstGeom>
        </p:spPr>
      </p:pic>
      <p:pic>
        <p:nvPicPr>
          <p:cNvPr id="8" name="Picture 7" descr="A black circle with a blue border&#10;&#10;Description automatically generated">
            <a:extLst>
              <a:ext uri="{FF2B5EF4-FFF2-40B4-BE49-F238E27FC236}">
                <a16:creationId xmlns:a16="http://schemas.microsoft.com/office/drawing/2014/main" id="{88FAD50C-3DDF-5913-42BE-26C8188E1922}"/>
              </a:ext>
            </a:extLst>
          </p:cNvPr>
          <p:cNvPicPr>
            <a:picLocks noChangeAspect="1"/>
          </p:cNvPicPr>
          <p:nvPr userDrawn="1"/>
        </p:nvPicPr>
        <p:blipFill>
          <a:blip r:embed="rId63"/>
          <a:stretch>
            <a:fillRect/>
          </a:stretch>
        </p:blipFill>
        <p:spPr>
          <a:xfrm>
            <a:off x="7918219" y="0"/>
            <a:ext cx="4273781" cy="888276"/>
          </a:xfrm>
          <a:prstGeom prst="rect">
            <a:avLst/>
          </a:prstGeom>
        </p:spPr>
      </p:pic>
    </p:spTree>
    <p:extLst>
      <p:ext uri="{BB962C8B-B14F-4D97-AF65-F5344CB8AC3E}">
        <p14:creationId xmlns:p14="http://schemas.microsoft.com/office/powerpoint/2010/main" val="38789950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4026" r:id="rId9"/>
    <p:sldLayoutId id="2147484103" r:id="rId10"/>
    <p:sldLayoutId id="2147483888" r:id="rId11"/>
    <p:sldLayoutId id="2147483889" r:id="rId12"/>
    <p:sldLayoutId id="2147484021" r:id="rId13"/>
    <p:sldLayoutId id="2147484002" r:id="rId14"/>
    <p:sldLayoutId id="2147484005" r:id="rId15"/>
    <p:sldLayoutId id="2147484020" r:id="rId16"/>
    <p:sldLayoutId id="2147483999" r:id="rId17"/>
    <p:sldLayoutId id="2147484001" r:id="rId18"/>
    <p:sldLayoutId id="2147484003" r:id="rId19"/>
    <p:sldLayoutId id="2147484006" r:id="rId20"/>
    <p:sldLayoutId id="2147484032" r:id="rId21"/>
    <p:sldLayoutId id="2147484019" r:id="rId22"/>
    <p:sldLayoutId id="2147484007" r:id="rId23"/>
    <p:sldLayoutId id="2147484022" r:id="rId24"/>
    <p:sldLayoutId id="2147484023" r:id="rId25"/>
    <p:sldLayoutId id="2147484008" r:id="rId26"/>
    <p:sldLayoutId id="2147484000" r:id="rId27"/>
    <p:sldLayoutId id="2147484009" r:id="rId28"/>
    <p:sldLayoutId id="2147484033" r:id="rId29"/>
    <p:sldLayoutId id="2147484038" r:id="rId30"/>
    <p:sldLayoutId id="2147484035" r:id="rId31"/>
    <p:sldLayoutId id="2147484010" r:id="rId32"/>
    <p:sldLayoutId id="2147484011" r:id="rId33"/>
    <p:sldLayoutId id="2147484012" r:id="rId34"/>
    <p:sldLayoutId id="2147484036" r:id="rId35"/>
    <p:sldLayoutId id="2147484034" r:id="rId36"/>
    <p:sldLayoutId id="2147484013" r:id="rId37"/>
    <p:sldLayoutId id="2147484014" r:id="rId38"/>
    <p:sldLayoutId id="2147484037" r:id="rId39"/>
    <p:sldLayoutId id="2147484015" r:id="rId40"/>
    <p:sldLayoutId id="2147484017" r:id="rId41"/>
    <p:sldLayoutId id="2147484018" r:id="rId42"/>
    <p:sldLayoutId id="2147483996" r:id="rId43"/>
    <p:sldLayoutId id="2147483997" r:id="rId44"/>
    <p:sldLayoutId id="2147483998" r:id="rId45"/>
    <p:sldLayoutId id="2147484029" r:id="rId46"/>
    <p:sldLayoutId id="2147484031" r:id="rId47"/>
    <p:sldLayoutId id="2147484027" r:id="rId48"/>
    <p:sldLayoutId id="2147483987" r:id="rId49"/>
    <p:sldLayoutId id="2147483989" r:id="rId50"/>
    <p:sldLayoutId id="2147483990" r:id="rId51"/>
    <p:sldLayoutId id="2147483991" r:id="rId52"/>
    <p:sldLayoutId id="2147483995" r:id="rId53"/>
    <p:sldLayoutId id="2147483992" r:id="rId54"/>
    <p:sldLayoutId id="2147483993" r:id="rId55"/>
    <p:sldLayoutId id="2147483994" r:id="rId56"/>
    <p:sldLayoutId id="2147484004" r:id="rId57"/>
    <p:sldLayoutId id="2147483848" r:id="rId58"/>
  </p:sldLayoutIdLst>
  <p:hf hdr="0" dt="0"/>
  <p:txStyles>
    <p:titleStyle>
      <a:lvl1pPr algn="l" defTabSz="914400" rtl="0" eaLnBrk="1" latinLnBrk="0" hangingPunct="1">
        <a:lnSpc>
          <a:spcPct val="100000"/>
        </a:lnSpc>
        <a:spcBef>
          <a:spcPct val="0"/>
        </a:spcBef>
        <a:buNone/>
        <a:defRPr sz="2800" b="1" i="0" kern="1200">
          <a:solidFill>
            <a:schemeClr val="tx2"/>
          </a:solidFill>
          <a:latin typeface="Univers" panose="020B0503020202020204" pitchFamily="34" charset="0"/>
          <a:ea typeface="Roboto Black" panose="02000000000000000000" pitchFamily="2" charset="0"/>
          <a:cs typeface="Myanmar Text" panose="020B0502040204020203" pitchFamily="34" charset="0"/>
        </a:defRPr>
      </a:lvl1pPr>
    </p:titleStyle>
    <p:body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10AE6-7780-64FB-FA62-68A7CD8C1BA7}"/>
              </a:ext>
            </a:extLst>
          </p:cNvPr>
          <p:cNvSpPr>
            <a:spLocks noGrp="1"/>
          </p:cNvSpPr>
          <p:nvPr>
            <p:ph type="title"/>
          </p:nvPr>
        </p:nvSpPr>
        <p:spPr>
          <a:xfrm>
            <a:off x="495300" y="388359"/>
            <a:ext cx="11201399" cy="1043057"/>
          </a:xfrm>
          <a:prstGeom prst="rect">
            <a:avLst/>
          </a:prstGeom>
        </p:spPr>
        <p:txBody>
          <a:bodyPr vert="horz" lIns="0" tIns="45720" rIns="0" bIns="45720" rtlCol="0" anchor="t">
            <a:noAutofit/>
          </a:bodyPr>
          <a:lstStyle/>
          <a:p>
            <a:endParaRPr lang="en-US"/>
          </a:p>
        </p:txBody>
      </p:sp>
      <p:sp>
        <p:nvSpPr>
          <p:cNvPr id="3" name="Text Placeholder 2">
            <a:extLst>
              <a:ext uri="{FF2B5EF4-FFF2-40B4-BE49-F238E27FC236}">
                <a16:creationId xmlns:a16="http://schemas.microsoft.com/office/drawing/2014/main" id="{A6C60977-88E1-F05A-B4A3-E0A7B46F7157}"/>
              </a:ext>
            </a:extLst>
          </p:cNvPr>
          <p:cNvSpPr>
            <a:spLocks noGrp="1"/>
          </p:cNvSpPr>
          <p:nvPr>
            <p:ph type="body" idx="1"/>
          </p:nvPr>
        </p:nvSpPr>
        <p:spPr>
          <a:xfrm>
            <a:off x="495300" y="1495691"/>
            <a:ext cx="11201399" cy="4479591"/>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7A3602F-F5B4-9D4A-04F9-2F3754B2CCA2}"/>
              </a:ext>
            </a:extLst>
          </p:cNvPr>
          <p:cNvSpPr>
            <a:spLocks noGrp="1"/>
          </p:cNvSpPr>
          <p:nvPr>
            <p:ph type="sldNum" sz="quarter" idx="4"/>
          </p:nvPr>
        </p:nvSpPr>
        <p:spPr>
          <a:xfrm>
            <a:off x="11610073" y="6483250"/>
            <a:ext cx="495301" cy="365125"/>
          </a:xfrm>
          <a:prstGeom prst="rect">
            <a:avLst/>
          </a:prstGeom>
        </p:spPr>
        <p:txBody>
          <a:bodyPr vert="horz" lIns="91440" tIns="45720" rIns="0" bIns="45720" rtlCol="0" anchor="b"/>
          <a:lstStyle>
            <a:lvl1pPr algn="r">
              <a:defRPr sz="800" b="0" i="0">
                <a:solidFill>
                  <a:schemeClr val="tx1"/>
                </a:solidFill>
                <a:latin typeface="Univers" panose="020B0503020202020204" pitchFamily="34" charset="0"/>
                <a:ea typeface="Roboto" panose="02000000000000000000" pitchFamily="2" charset="0"/>
                <a:cs typeface="Arial" panose="020B0604020202020204" pitchFamily="34" charset="0"/>
              </a:defRPr>
            </a:lvl1pPr>
          </a:lstStyle>
          <a:p>
            <a:fld id="{7CA8B1C0-87F3-424C-81E5-1DCFDF7C1982}" type="slidenum">
              <a:rPr lang="en-US" smtClean="0"/>
              <a:pPr/>
              <a:t>‹#›</a:t>
            </a:fld>
            <a:endParaRPr lang="en-US"/>
          </a:p>
        </p:txBody>
      </p:sp>
      <p:sp>
        <p:nvSpPr>
          <p:cNvPr id="5" name="Footer Placeholder 4">
            <a:extLst>
              <a:ext uri="{FF2B5EF4-FFF2-40B4-BE49-F238E27FC236}">
                <a16:creationId xmlns:a16="http://schemas.microsoft.com/office/drawing/2014/main" id="{9666C079-3BFC-C859-3514-B0C3F8FFF709}"/>
              </a:ext>
            </a:extLst>
          </p:cNvPr>
          <p:cNvSpPr>
            <a:spLocks noGrp="1"/>
          </p:cNvSpPr>
          <p:nvPr>
            <p:ph type="ftr" sz="quarter" idx="3"/>
          </p:nvPr>
        </p:nvSpPr>
        <p:spPr>
          <a:xfrm>
            <a:off x="495300" y="6039556"/>
            <a:ext cx="9584121" cy="518418"/>
          </a:xfrm>
          <a:prstGeom prst="rect">
            <a:avLst/>
          </a:prstGeom>
        </p:spPr>
        <p:txBody>
          <a:bodyPr vert="horz" lIns="0" tIns="45720" rIns="0" bIns="0" rtlCol="0" anchor="b"/>
          <a:lstStyle>
            <a:lvl1pPr algn="l">
              <a:spcAft>
                <a:spcPts val="20"/>
              </a:spcAft>
              <a:defRPr sz="900" b="0" i="0">
                <a:solidFill>
                  <a:schemeClr val="tx1"/>
                </a:solidFill>
                <a:latin typeface="Univers" panose="020B0503020202020204" pitchFamily="34" charset="0"/>
                <a:ea typeface="Roboto" panose="02000000000000000000" pitchFamily="2" charset="0"/>
                <a:cs typeface="Arial" panose="020B0604020202020204" pitchFamily="34" charset="0"/>
              </a:defRPr>
            </a:lvl1pPr>
          </a:lstStyle>
          <a:p>
            <a:endParaRPr lang="en-US"/>
          </a:p>
        </p:txBody>
      </p:sp>
      <p:pic>
        <p:nvPicPr>
          <p:cNvPr id="10" name="Graphic 9">
            <a:extLst>
              <a:ext uri="{FF2B5EF4-FFF2-40B4-BE49-F238E27FC236}">
                <a16:creationId xmlns:a16="http://schemas.microsoft.com/office/drawing/2014/main" id="{44857DAD-ABF5-C177-9B15-6599C30152C1}"/>
              </a:ext>
            </a:extLst>
          </p:cNvPr>
          <p:cNvPicPr>
            <a:picLocks noChangeAspect="1"/>
          </p:cNvPicPr>
          <p:nvPr/>
        </p:nvPicPr>
        <p:blipFill>
          <a:blip r:embed="rId61">
            <a:extLst>
              <a:ext uri="{96DAC541-7B7A-43D3-8B79-37D633B846F1}">
                <asvg:svgBlip xmlns:asvg="http://schemas.microsoft.com/office/drawing/2016/SVG/main" r:embed="rId62"/>
              </a:ext>
            </a:extLst>
          </a:blip>
          <a:srcRect/>
          <a:stretch/>
        </p:blipFill>
        <p:spPr>
          <a:xfrm>
            <a:off x="10201275" y="5985211"/>
            <a:ext cx="1638299" cy="759303"/>
          </a:xfrm>
          <a:prstGeom prst="rect">
            <a:avLst/>
          </a:prstGeom>
        </p:spPr>
      </p:pic>
      <p:pic>
        <p:nvPicPr>
          <p:cNvPr id="11" name="Picture 10" descr="A blue and black background&#10;&#10;Description automatically generated">
            <a:extLst>
              <a:ext uri="{FF2B5EF4-FFF2-40B4-BE49-F238E27FC236}">
                <a16:creationId xmlns:a16="http://schemas.microsoft.com/office/drawing/2014/main" id="{A6E2C2CA-C4D1-8F95-CE7C-4072EFC0D501}"/>
              </a:ext>
            </a:extLst>
          </p:cNvPr>
          <p:cNvPicPr>
            <a:picLocks noChangeAspect="1"/>
          </p:cNvPicPr>
          <p:nvPr/>
        </p:nvPicPr>
        <p:blipFill>
          <a:blip r:embed="rId63"/>
          <a:stretch>
            <a:fillRect/>
          </a:stretch>
        </p:blipFill>
        <p:spPr>
          <a:xfrm>
            <a:off x="0" y="6441044"/>
            <a:ext cx="2112579" cy="416956"/>
          </a:xfrm>
          <a:prstGeom prst="rect">
            <a:avLst/>
          </a:prstGeom>
        </p:spPr>
      </p:pic>
      <p:pic>
        <p:nvPicPr>
          <p:cNvPr id="12" name="Picture 11" descr="A black circle with a blue border&#10;&#10;Description automatically generated">
            <a:extLst>
              <a:ext uri="{FF2B5EF4-FFF2-40B4-BE49-F238E27FC236}">
                <a16:creationId xmlns:a16="http://schemas.microsoft.com/office/drawing/2014/main" id="{D2410630-45DF-9140-48C1-3B82E8D8C033}"/>
              </a:ext>
            </a:extLst>
          </p:cNvPr>
          <p:cNvPicPr>
            <a:picLocks noChangeAspect="1"/>
          </p:cNvPicPr>
          <p:nvPr/>
        </p:nvPicPr>
        <p:blipFill>
          <a:blip r:embed="rId64"/>
          <a:stretch>
            <a:fillRect/>
          </a:stretch>
        </p:blipFill>
        <p:spPr>
          <a:xfrm>
            <a:off x="7918219" y="0"/>
            <a:ext cx="4273781" cy="888276"/>
          </a:xfrm>
          <a:prstGeom prst="rect">
            <a:avLst/>
          </a:prstGeom>
        </p:spPr>
      </p:pic>
      <p:pic>
        <p:nvPicPr>
          <p:cNvPr id="4" name="Graphic 3">
            <a:extLst>
              <a:ext uri="{FF2B5EF4-FFF2-40B4-BE49-F238E27FC236}">
                <a16:creationId xmlns:a16="http://schemas.microsoft.com/office/drawing/2014/main" id="{BA55D5E4-6D6B-9355-D5BC-8820BEDE241F}"/>
              </a:ext>
            </a:extLst>
          </p:cNvPr>
          <p:cNvPicPr>
            <a:picLocks noChangeAspect="1"/>
          </p:cNvPicPr>
          <p:nvPr userDrawn="1"/>
        </p:nvPicPr>
        <p:blipFill>
          <a:blip r:embed="rId61">
            <a:extLst>
              <a:ext uri="{96DAC541-7B7A-43D3-8B79-37D633B846F1}">
                <asvg:svgBlip xmlns:asvg="http://schemas.microsoft.com/office/drawing/2016/SVG/main" r:embed="rId62"/>
              </a:ext>
            </a:extLst>
          </a:blip>
          <a:srcRect/>
          <a:stretch/>
        </p:blipFill>
        <p:spPr>
          <a:xfrm>
            <a:off x="10201275" y="5985211"/>
            <a:ext cx="1638299" cy="759303"/>
          </a:xfrm>
          <a:prstGeom prst="rect">
            <a:avLst/>
          </a:prstGeom>
        </p:spPr>
      </p:pic>
      <p:pic>
        <p:nvPicPr>
          <p:cNvPr id="7" name="Picture 6" descr="A blue and black background&#10;&#10;Description automatically generated">
            <a:extLst>
              <a:ext uri="{FF2B5EF4-FFF2-40B4-BE49-F238E27FC236}">
                <a16:creationId xmlns:a16="http://schemas.microsoft.com/office/drawing/2014/main" id="{59FD3170-C037-38DA-BEA2-3883CEDC585E}"/>
              </a:ext>
            </a:extLst>
          </p:cNvPr>
          <p:cNvPicPr>
            <a:picLocks noChangeAspect="1"/>
          </p:cNvPicPr>
          <p:nvPr userDrawn="1"/>
        </p:nvPicPr>
        <p:blipFill>
          <a:blip r:embed="rId63"/>
          <a:stretch>
            <a:fillRect/>
          </a:stretch>
        </p:blipFill>
        <p:spPr>
          <a:xfrm>
            <a:off x="0" y="6441044"/>
            <a:ext cx="2112579" cy="416956"/>
          </a:xfrm>
          <a:prstGeom prst="rect">
            <a:avLst/>
          </a:prstGeom>
        </p:spPr>
      </p:pic>
      <p:pic>
        <p:nvPicPr>
          <p:cNvPr id="8" name="Picture 7" descr="A black circle with a blue border&#10;&#10;Description automatically generated">
            <a:extLst>
              <a:ext uri="{FF2B5EF4-FFF2-40B4-BE49-F238E27FC236}">
                <a16:creationId xmlns:a16="http://schemas.microsoft.com/office/drawing/2014/main" id="{88FAD50C-3DDF-5913-42BE-26C8188E1922}"/>
              </a:ext>
            </a:extLst>
          </p:cNvPr>
          <p:cNvPicPr>
            <a:picLocks noChangeAspect="1"/>
          </p:cNvPicPr>
          <p:nvPr userDrawn="1"/>
        </p:nvPicPr>
        <p:blipFill>
          <a:blip r:embed="rId64"/>
          <a:stretch>
            <a:fillRect/>
          </a:stretch>
        </p:blipFill>
        <p:spPr>
          <a:xfrm>
            <a:off x="7918219" y="0"/>
            <a:ext cx="4273781" cy="888276"/>
          </a:xfrm>
          <a:prstGeom prst="rect">
            <a:avLst/>
          </a:prstGeom>
        </p:spPr>
      </p:pic>
    </p:spTree>
    <p:extLst>
      <p:ext uri="{BB962C8B-B14F-4D97-AF65-F5344CB8AC3E}">
        <p14:creationId xmlns:p14="http://schemas.microsoft.com/office/powerpoint/2010/main" val="2590967028"/>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10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 id="2147484078" r:id="rId37"/>
    <p:sldLayoutId id="2147484079" r:id="rId38"/>
    <p:sldLayoutId id="2147484080" r:id="rId39"/>
    <p:sldLayoutId id="2147484081" r:id="rId40"/>
    <p:sldLayoutId id="2147484082" r:id="rId41"/>
    <p:sldLayoutId id="2147484083" r:id="rId42"/>
    <p:sldLayoutId id="2147484084" r:id="rId43"/>
    <p:sldLayoutId id="2147484085" r:id="rId44"/>
    <p:sldLayoutId id="2147484086" r:id="rId45"/>
    <p:sldLayoutId id="2147484087" r:id="rId46"/>
    <p:sldLayoutId id="2147484088" r:id="rId47"/>
    <p:sldLayoutId id="2147484089" r:id="rId48"/>
    <p:sldLayoutId id="2147484091" r:id="rId49"/>
    <p:sldLayoutId id="2147484092" r:id="rId50"/>
    <p:sldLayoutId id="2147484093" r:id="rId51"/>
    <p:sldLayoutId id="2147484094" r:id="rId52"/>
    <p:sldLayoutId id="2147484095" r:id="rId53"/>
    <p:sldLayoutId id="2147484096" r:id="rId54"/>
    <p:sldLayoutId id="2147484097" r:id="rId55"/>
    <p:sldLayoutId id="2147484098" r:id="rId56"/>
    <p:sldLayoutId id="2147484099" r:id="rId57"/>
    <p:sldLayoutId id="2147484100" r:id="rId58"/>
    <p:sldLayoutId id="2147484101" r:id="rId59"/>
  </p:sldLayoutIdLst>
  <p:hf hdr="0" dt="0"/>
  <p:txStyles>
    <p:titleStyle>
      <a:lvl1pPr algn="l" defTabSz="914400" rtl="0" eaLnBrk="1" latinLnBrk="0" hangingPunct="1">
        <a:lnSpc>
          <a:spcPct val="100000"/>
        </a:lnSpc>
        <a:spcBef>
          <a:spcPct val="0"/>
        </a:spcBef>
        <a:buNone/>
        <a:defRPr sz="2800" b="1" i="0" kern="1200">
          <a:solidFill>
            <a:schemeClr val="tx2"/>
          </a:solidFill>
          <a:latin typeface="Univers" panose="020B0503020202020204" pitchFamily="34" charset="0"/>
          <a:ea typeface="Roboto Black" panose="02000000000000000000" pitchFamily="2" charset="0"/>
          <a:cs typeface="Myanmar Text" panose="020B0502040204020203" pitchFamily="34" charset="0"/>
        </a:defRPr>
      </a:lvl1pPr>
    </p:titleStyle>
    <p:body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70825"/>
      </p:ext>
    </p:extLst>
  </p:cSld>
  <p:clrMap bg1="lt1" tx1="dk1" bg2="lt2" tx2="dk2" accent1="accent1" accent2="accent2" accent3="accent3" accent4="accent4" accent5="accent5" accent6="accent6" hlink="hlink" folHlink="folHlink"/>
  <p:sldLayoutIdLst>
    <p:sldLayoutId id="2147484039" r:id="rId1"/>
    <p:sldLayoutId id="21474840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25768-0624-3A16-8B7A-9816F5B66188}"/>
              </a:ext>
            </a:extLst>
          </p:cNvPr>
          <p:cNvSpPr>
            <a:spLocks noGrp="1"/>
          </p:cNvSpPr>
          <p:nvPr>
            <p:ph type="ctrTitle"/>
          </p:nvPr>
        </p:nvSpPr>
        <p:spPr>
          <a:xfrm>
            <a:off x="4889500" y="2112696"/>
            <a:ext cx="7010400" cy="1638375"/>
          </a:xfrm>
        </p:spPr>
        <p:txBody>
          <a:bodyPr/>
          <a:lstStyle/>
          <a:p>
            <a:r>
              <a:rPr lang="en-US" sz="3200" dirty="0">
                <a:latin typeface="Univers"/>
                <a:ea typeface="Roboto Black"/>
                <a:cs typeface="Myanmar Text"/>
              </a:rPr>
              <a:t>Federal and State Policy Developments and Implications for Access and 2026 Planning</a:t>
            </a:r>
          </a:p>
        </p:txBody>
      </p:sp>
      <p:sp>
        <p:nvSpPr>
          <p:cNvPr id="7" name="Subtitle 6">
            <a:extLst>
              <a:ext uri="{FF2B5EF4-FFF2-40B4-BE49-F238E27FC236}">
                <a16:creationId xmlns:a16="http://schemas.microsoft.com/office/drawing/2014/main" id="{1A222FA0-35A2-1A16-1447-FA27C425813A}"/>
              </a:ext>
            </a:extLst>
          </p:cNvPr>
          <p:cNvSpPr>
            <a:spLocks noGrp="1"/>
          </p:cNvSpPr>
          <p:nvPr>
            <p:ph type="subTitle" idx="1"/>
          </p:nvPr>
        </p:nvSpPr>
        <p:spPr>
          <a:xfrm>
            <a:off x="4889500" y="3926116"/>
            <a:ext cx="7010400" cy="1155701"/>
          </a:xfrm>
        </p:spPr>
        <p:txBody>
          <a:bodyPr/>
          <a:lstStyle/>
          <a:p>
            <a:r>
              <a:rPr lang="en-US" i="1" dirty="0"/>
              <a:t>October 23, 2025</a:t>
            </a:r>
          </a:p>
        </p:txBody>
      </p:sp>
      <p:sp>
        <p:nvSpPr>
          <p:cNvPr id="8" name="TextBox 7">
            <a:extLst>
              <a:ext uri="{FF2B5EF4-FFF2-40B4-BE49-F238E27FC236}">
                <a16:creationId xmlns:a16="http://schemas.microsoft.com/office/drawing/2014/main" id="{3019CE98-EFBB-644B-EC5C-82A84E263925}"/>
              </a:ext>
            </a:extLst>
          </p:cNvPr>
          <p:cNvSpPr txBox="1"/>
          <p:nvPr/>
        </p:nvSpPr>
        <p:spPr>
          <a:xfrm>
            <a:off x="4463143" y="751547"/>
            <a:ext cx="7436757" cy="1523494"/>
          </a:xfrm>
          <a:prstGeom prst="rect">
            <a:avLst/>
          </a:prstGeom>
          <a:noFill/>
          <a:effectLst>
            <a:outerShdw blurRad="177800" dist="101600" dir="2700000" algn="tl" rotWithShape="0">
              <a:prstClr val="black">
                <a:alpha val="40000"/>
              </a:prstClr>
            </a:outerShdw>
          </a:effectLst>
        </p:spPr>
        <p:txBody>
          <a:bodyPr wrap="square" rtlCol="0">
            <a:spAutoFit/>
          </a:bodyPr>
          <a:lstStyle/>
          <a:p>
            <a:pPr marR="0" algn="ctr" defTabSz="914400" rtl="0" eaLnBrk="1" fontAlgn="auto" latinLnBrk="0" hangingPunct="1">
              <a:lnSpc>
                <a:spcPct val="100000"/>
              </a:lnSpc>
              <a:spcAft>
                <a:spcPts val="600"/>
              </a:spcAft>
              <a:buClr>
                <a:srgbClr val="F05122"/>
              </a:buClr>
              <a:buSzTx/>
              <a:tabLst/>
            </a:pPr>
            <a:r>
              <a:rPr kumimoji="0" lang="en-US" sz="4400" b="1" i="0" u="none" strike="noStrike" kern="1200" normalizeH="0" baseline="0" noProof="0" dirty="0">
                <a:ln w="6600">
                  <a:solidFill>
                    <a:schemeClr val="accent2"/>
                  </a:solidFill>
                  <a:prstDash val="solid"/>
                </a:ln>
                <a:solidFill>
                  <a:srgbClr val="FFFFFF"/>
                </a:solidFill>
                <a:uLnTx/>
                <a:uFillTx/>
                <a:latin typeface="Univers" panose="020B0503020202020204" pitchFamily="34" charset="0"/>
                <a:ea typeface="+mn-ea"/>
                <a:cs typeface="+mn-cs"/>
              </a:rPr>
              <a:t>Navigating Market Access</a:t>
            </a:r>
          </a:p>
          <a:p>
            <a:pPr marR="0" algn="ctr" defTabSz="914400" rtl="0" eaLnBrk="1" fontAlgn="auto" latinLnBrk="0" hangingPunct="1">
              <a:lnSpc>
                <a:spcPct val="100000"/>
              </a:lnSpc>
              <a:spcAft>
                <a:spcPts val="600"/>
              </a:spcAft>
              <a:buClr>
                <a:srgbClr val="F05122"/>
              </a:buClr>
              <a:buSzTx/>
              <a:tabLst/>
            </a:pPr>
            <a:r>
              <a:rPr kumimoji="0" lang="en-US" sz="4400" b="1" i="0" u="none" strike="noStrike" kern="1200" normalizeH="0" baseline="0" noProof="0" dirty="0">
                <a:ln w="6600">
                  <a:solidFill>
                    <a:schemeClr val="accent2"/>
                  </a:solidFill>
                  <a:prstDash val="solid"/>
                </a:ln>
                <a:solidFill>
                  <a:srgbClr val="FFFFFF"/>
                </a:solidFill>
                <a:uLnTx/>
                <a:uFillTx/>
                <a:latin typeface="Univers" panose="020B0503020202020204" pitchFamily="34" charset="0"/>
                <a:ea typeface="+mn-ea"/>
                <a:cs typeface="+mn-cs"/>
              </a:rPr>
              <a:t>with Magnolia</a:t>
            </a:r>
          </a:p>
        </p:txBody>
      </p:sp>
    </p:spTree>
    <p:extLst>
      <p:ext uri="{BB962C8B-B14F-4D97-AF65-F5344CB8AC3E}">
        <p14:creationId xmlns:p14="http://schemas.microsoft.com/office/powerpoint/2010/main" val="204837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13A8-EB39-BB1A-04AD-5A70019222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5931FD-1943-FBE9-86F0-A8333D9C73AF}"/>
              </a:ext>
            </a:extLst>
          </p:cNvPr>
          <p:cNvSpPr>
            <a:spLocks noGrp="1"/>
          </p:cNvSpPr>
          <p:nvPr>
            <p:ph type="title"/>
          </p:nvPr>
        </p:nvSpPr>
        <p:spPr>
          <a:xfrm>
            <a:off x="495300" y="388359"/>
            <a:ext cx="11201399" cy="1043057"/>
          </a:xfrm>
        </p:spPr>
        <p:txBody>
          <a:bodyPr/>
          <a:lstStyle/>
          <a:p>
            <a:r>
              <a:rPr lang="en-US"/>
              <a:t>State Laws </a:t>
            </a:r>
            <a:r>
              <a:rPr lang="en-US" dirty="0"/>
              <a:t>Enacted in 2025 </a:t>
            </a:r>
            <a:r>
              <a:rPr lang="en-US"/>
              <a:t>Impacting </a:t>
            </a:r>
            <a:r>
              <a:rPr lang="en-US" dirty="0"/>
              <a:t>PBMs </a:t>
            </a:r>
            <a:br>
              <a:rPr lang="en-US"/>
            </a:br>
            <a:endParaRPr lang="en-US"/>
          </a:p>
        </p:txBody>
      </p:sp>
      <p:sp>
        <p:nvSpPr>
          <p:cNvPr id="210" name="Slide Number Placeholder 209">
            <a:extLst>
              <a:ext uri="{FF2B5EF4-FFF2-40B4-BE49-F238E27FC236}">
                <a16:creationId xmlns:a16="http://schemas.microsoft.com/office/drawing/2014/main" id="{BE9F508B-067E-85AA-1C7E-3DCD381238B0}"/>
              </a:ext>
            </a:extLst>
          </p:cNvPr>
          <p:cNvSpPr>
            <a:spLocks noGrp="1"/>
          </p:cNvSpPr>
          <p:nvPr>
            <p:ph type="sldNum" sz="quarter" idx="10"/>
          </p:nvPr>
        </p:nvSpPr>
        <p:spPr>
          <a:xfrm>
            <a:off x="11610073" y="6483250"/>
            <a:ext cx="495301" cy="365125"/>
          </a:xfrm>
        </p:spPr>
        <p:txBody>
          <a:bodyPr/>
          <a:lstStyle/>
          <a:p>
            <a:fld id="{7CA8B1C0-87F3-424C-81E5-1DCFDF7C1982}" type="slidenum">
              <a:rPr lang="en-US" smtClean="0"/>
              <a:pPr/>
              <a:t>10</a:t>
            </a:fld>
            <a:endParaRPr lang="en-US"/>
          </a:p>
        </p:txBody>
      </p:sp>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A3E18818-266F-E318-7183-2DA8D8AA62A2}"/>
                  </a:ext>
                </a:extLst>
              </p:cNvPr>
              <p:cNvGraphicFramePr/>
              <p:nvPr>
                <p:extLst>
                  <p:ext uri="{D42A27DB-BD31-4B8C-83A1-F6EECF244321}">
                    <p14:modId xmlns:p14="http://schemas.microsoft.com/office/powerpoint/2010/main" val="526845161"/>
                  </p:ext>
                </p:extLst>
              </p:nvPr>
            </p:nvGraphicFramePr>
            <p:xfrm>
              <a:off x="1968500" y="909886"/>
              <a:ext cx="7785099" cy="55733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A3E18818-266F-E318-7183-2DA8D8AA62A2}"/>
                  </a:ext>
                </a:extLst>
              </p:cNvPr>
              <p:cNvPicPr>
                <a:picLocks noGrp="1" noRot="1" noChangeAspect="1" noMove="1" noResize="1" noEditPoints="1" noAdjustHandles="1" noChangeArrowheads="1" noChangeShapeType="1"/>
              </p:cNvPicPr>
              <p:nvPr/>
            </p:nvPicPr>
            <p:blipFill>
              <a:blip r:embed="rId3"/>
              <a:stretch>
                <a:fillRect/>
              </a:stretch>
            </p:blipFill>
            <p:spPr>
              <a:xfrm>
                <a:off x="1968500" y="909886"/>
                <a:ext cx="7785099" cy="5573363"/>
              </a:xfrm>
              <a:prstGeom prst="rect">
                <a:avLst/>
              </a:prstGeom>
            </p:spPr>
          </p:pic>
        </mc:Fallback>
      </mc:AlternateContent>
      <p:grpSp>
        <p:nvGrpSpPr>
          <p:cNvPr id="2" name="Group 1">
            <a:extLst>
              <a:ext uri="{FF2B5EF4-FFF2-40B4-BE49-F238E27FC236}">
                <a16:creationId xmlns:a16="http://schemas.microsoft.com/office/drawing/2014/main" id="{480FEC2D-249F-A7CD-1622-82CF3B11F551}"/>
              </a:ext>
            </a:extLst>
          </p:cNvPr>
          <p:cNvGrpSpPr/>
          <p:nvPr/>
        </p:nvGrpSpPr>
        <p:grpSpPr>
          <a:xfrm>
            <a:off x="9398276" y="3289507"/>
            <a:ext cx="2768299" cy="1094351"/>
            <a:chOff x="7925659" y="1439046"/>
            <a:chExt cx="1212378" cy="295692"/>
          </a:xfrm>
        </p:grpSpPr>
        <p:sp>
          <p:nvSpPr>
            <p:cNvPr id="4" name="Rectangle 3">
              <a:extLst>
                <a:ext uri="{FF2B5EF4-FFF2-40B4-BE49-F238E27FC236}">
                  <a16:creationId xmlns:a16="http://schemas.microsoft.com/office/drawing/2014/main" id="{10538BD8-82D4-5CED-434E-4D6B36D72052}"/>
                </a:ext>
              </a:extLst>
            </p:cNvPr>
            <p:cNvSpPr/>
            <p:nvPr/>
          </p:nvSpPr>
          <p:spPr>
            <a:xfrm>
              <a:off x="7925659" y="1469137"/>
              <a:ext cx="80092" cy="49414"/>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6" name="Rectangle 5">
              <a:extLst>
                <a:ext uri="{FF2B5EF4-FFF2-40B4-BE49-F238E27FC236}">
                  <a16:creationId xmlns:a16="http://schemas.microsoft.com/office/drawing/2014/main" id="{83EBF9EB-D3B2-3BFC-1225-14FD5913FA49}"/>
                </a:ext>
              </a:extLst>
            </p:cNvPr>
            <p:cNvSpPr/>
            <p:nvPr/>
          </p:nvSpPr>
          <p:spPr>
            <a:xfrm>
              <a:off x="7925659" y="1584121"/>
              <a:ext cx="80092" cy="49414"/>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7" name="TextBox 6">
              <a:extLst>
                <a:ext uri="{FF2B5EF4-FFF2-40B4-BE49-F238E27FC236}">
                  <a16:creationId xmlns:a16="http://schemas.microsoft.com/office/drawing/2014/main" id="{EB95E6A0-033D-AB89-763A-1CFDC09C9887}"/>
                </a:ext>
              </a:extLst>
            </p:cNvPr>
            <p:cNvSpPr txBox="1"/>
            <p:nvPr/>
          </p:nvSpPr>
          <p:spPr>
            <a:xfrm>
              <a:off x="7997689" y="1439046"/>
              <a:ext cx="942570" cy="174638"/>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lang="en-US">
                  <a:solidFill>
                    <a:srgbClr val="000000"/>
                  </a:solidFill>
                  <a:latin typeface="Univers" panose="020B0503020202020204" pitchFamily="34" charset="0"/>
                </a:rPr>
                <a:t>PBM</a:t>
              </a:r>
              <a:r>
                <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rPr>
                <a:t> Law </a:t>
              </a:r>
              <a:r>
                <a:rPr lang="en-US">
                  <a:solidFill>
                    <a:srgbClr val="000000"/>
                  </a:solidFill>
                  <a:latin typeface="Univers" panose="020B0503020202020204" pitchFamily="34" charset="0"/>
                </a:rPr>
                <a:t>in 2025</a:t>
              </a:r>
              <a:endPar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endParaRPr>
            </a:p>
          </p:txBody>
        </p:sp>
        <p:sp>
          <p:nvSpPr>
            <p:cNvPr id="8" name="TextBox 7">
              <a:extLst>
                <a:ext uri="{FF2B5EF4-FFF2-40B4-BE49-F238E27FC236}">
                  <a16:creationId xmlns:a16="http://schemas.microsoft.com/office/drawing/2014/main" id="{FF7BD752-F0EB-3C99-CD64-A2F64A54DEE5}"/>
                </a:ext>
              </a:extLst>
            </p:cNvPr>
            <p:cNvSpPr txBox="1"/>
            <p:nvPr/>
          </p:nvSpPr>
          <p:spPr>
            <a:xfrm>
              <a:off x="8001719" y="1560100"/>
              <a:ext cx="1136318" cy="174638"/>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rPr>
                <a:t>No PBM Law in 2025</a:t>
              </a:r>
            </a:p>
          </p:txBody>
        </p:sp>
      </p:grpSp>
      <p:sp>
        <p:nvSpPr>
          <p:cNvPr id="9" name="TextBox 8">
            <a:extLst>
              <a:ext uri="{FF2B5EF4-FFF2-40B4-BE49-F238E27FC236}">
                <a16:creationId xmlns:a16="http://schemas.microsoft.com/office/drawing/2014/main" id="{FF492744-C661-05EC-AB88-0F8FE65157F5}"/>
              </a:ext>
            </a:extLst>
          </p:cNvPr>
          <p:cNvSpPr txBox="1"/>
          <p:nvPr/>
        </p:nvSpPr>
        <p:spPr>
          <a:xfrm>
            <a:off x="419100" y="6197600"/>
            <a:ext cx="4305300" cy="307777"/>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lang="en-US" sz="1400">
                <a:solidFill>
                  <a:srgbClr val="000000"/>
                </a:solidFill>
                <a:latin typeface="Univers" panose="020B0503020202020204" pitchFamily="34" charset="0"/>
              </a:rPr>
              <a:t>Source: NCSL.org/health database</a:t>
            </a:r>
            <a:endParaRPr kumimoji="0" lang="en-US" sz="1400" b="0" i="0" u="none" strike="noStrike" kern="1200" cap="none" spc="0" normalizeH="0" baseline="0" noProof="0">
              <a:ln>
                <a:noFill/>
              </a:ln>
              <a:solidFill>
                <a:srgbClr val="000000"/>
              </a:solidFill>
              <a:effectLst/>
              <a:uLnTx/>
              <a:uFillTx/>
              <a:latin typeface="Univers" panose="020B0503020202020204" pitchFamily="34" charset="0"/>
              <a:ea typeface="+mn-ea"/>
              <a:cs typeface="+mn-cs"/>
            </a:endParaRPr>
          </a:p>
        </p:txBody>
      </p:sp>
    </p:spTree>
    <p:extLst>
      <p:ext uri="{BB962C8B-B14F-4D97-AF65-F5344CB8AC3E}">
        <p14:creationId xmlns:p14="http://schemas.microsoft.com/office/powerpoint/2010/main" val="381885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D6488C-592C-0F83-A9D3-C6154F8E7AC9}"/>
              </a:ext>
            </a:extLst>
          </p:cNvPr>
          <p:cNvSpPr>
            <a:spLocks noGrp="1"/>
          </p:cNvSpPr>
          <p:nvPr>
            <p:ph type="body" sz="quarter" idx="23"/>
          </p:nvPr>
        </p:nvSpPr>
        <p:spPr>
          <a:xfrm>
            <a:off x="670939" y="4330160"/>
            <a:ext cx="5212080" cy="2011680"/>
          </a:xfrm>
        </p:spPr>
        <p:txBody>
          <a:bodyPr anchor="ctr"/>
          <a:lstStyle/>
          <a:p>
            <a:pPr marL="0" indent="0" algn="ctr">
              <a:buNone/>
            </a:pPr>
            <a:r>
              <a:rPr lang="en-US" dirty="0"/>
              <a:t>Health insurer/PBM cannot require submission of pharmacy claims data not otherwise required for non-340B drugs</a:t>
            </a:r>
          </a:p>
          <a:p>
            <a:pPr marL="0" indent="0">
              <a:buNone/>
            </a:pPr>
            <a:endParaRPr lang="en-US" dirty="0"/>
          </a:p>
        </p:txBody>
      </p:sp>
      <p:sp>
        <p:nvSpPr>
          <p:cNvPr id="3" name="Text Placeholder 2">
            <a:extLst>
              <a:ext uri="{FF2B5EF4-FFF2-40B4-BE49-F238E27FC236}">
                <a16:creationId xmlns:a16="http://schemas.microsoft.com/office/drawing/2014/main" id="{3C2629F5-67E8-E663-52AB-319B3776B832}"/>
              </a:ext>
            </a:extLst>
          </p:cNvPr>
          <p:cNvSpPr>
            <a:spLocks noGrp="1"/>
          </p:cNvSpPr>
          <p:nvPr>
            <p:ph type="body" sz="quarter" idx="24"/>
          </p:nvPr>
        </p:nvSpPr>
        <p:spPr>
          <a:xfrm>
            <a:off x="670939" y="1879568"/>
            <a:ext cx="5212080" cy="2011680"/>
          </a:xfrm>
        </p:spPr>
        <p:txBody>
          <a:bodyPr anchor="ctr"/>
          <a:lstStyle/>
          <a:p>
            <a:pPr marL="0" indent="0" algn="ctr">
              <a:buNone/>
            </a:pPr>
            <a:r>
              <a:rPr lang="en-US" dirty="0"/>
              <a:t>Prohibits drug manufacturers from requiring utilization review data from a drug outlet or pharmacy as a condition of the acquisition, delivery or dispensation of a 340B drug</a:t>
            </a:r>
          </a:p>
        </p:txBody>
      </p:sp>
      <p:sp>
        <p:nvSpPr>
          <p:cNvPr id="4" name="Text Placeholder 3">
            <a:extLst>
              <a:ext uri="{FF2B5EF4-FFF2-40B4-BE49-F238E27FC236}">
                <a16:creationId xmlns:a16="http://schemas.microsoft.com/office/drawing/2014/main" id="{F3A96022-E2F9-6BC1-B890-A68A091823D7}"/>
              </a:ext>
            </a:extLst>
          </p:cNvPr>
          <p:cNvSpPr>
            <a:spLocks noGrp="1"/>
          </p:cNvSpPr>
          <p:nvPr>
            <p:ph type="body" sz="quarter" idx="18"/>
          </p:nvPr>
        </p:nvSpPr>
        <p:spPr>
          <a:xfrm>
            <a:off x="6336281" y="1879568"/>
            <a:ext cx="5212080" cy="2011680"/>
          </a:xfrm>
        </p:spPr>
        <p:txBody>
          <a:bodyPr anchor="ctr"/>
          <a:lstStyle/>
          <a:p>
            <a:pPr marL="0" indent="0" algn="ctr">
              <a:buNone/>
            </a:pPr>
            <a:r>
              <a:rPr lang="en-US" dirty="0"/>
              <a:t>Health insurer/PBM shall not establish a lower pharmacy reimbursement for 340B drugs, regardless of dispensing site</a:t>
            </a:r>
          </a:p>
        </p:txBody>
      </p:sp>
      <p:sp>
        <p:nvSpPr>
          <p:cNvPr id="5" name="Text Placeholder 4">
            <a:extLst>
              <a:ext uri="{FF2B5EF4-FFF2-40B4-BE49-F238E27FC236}">
                <a16:creationId xmlns:a16="http://schemas.microsoft.com/office/drawing/2014/main" id="{421A71E6-51EB-16B6-0C63-412F364F0249}"/>
              </a:ext>
            </a:extLst>
          </p:cNvPr>
          <p:cNvSpPr>
            <a:spLocks noGrp="1"/>
          </p:cNvSpPr>
          <p:nvPr>
            <p:ph type="body" sz="quarter" idx="25"/>
          </p:nvPr>
        </p:nvSpPr>
        <p:spPr>
          <a:xfrm>
            <a:off x="6336281" y="4330160"/>
            <a:ext cx="5212080" cy="2011680"/>
          </a:xfrm>
        </p:spPr>
        <p:txBody>
          <a:bodyPr anchor="ctr"/>
          <a:lstStyle/>
          <a:p>
            <a:pPr marL="0" indent="0" algn="ctr">
              <a:buNone/>
            </a:pPr>
            <a:r>
              <a:rPr lang="en-US" dirty="0"/>
              <a:t>Health insurer/PBM cannot refuse to contract with a 340B CE or 340B contract pharmacy for reasons different than applied to pharmacies dispensing non-340B drugs</a:t>
            </a:r>
          </a:p>
        </p:txBody>
      </p:sp>
      <p:sp>
        <p:nvSpPr>
          <p:cNvPr id="6" name="Title 5">
            <a:extLst>
              <a:ext uri="{FF2B5EF4-FFF2-40B4-BE49-F238E27FC236}">
                <a16:creationId xmlns:a16="http://schemas.microsoft.com/office/drawing/2014/main" id="{AC7FCBA1-F4B3-71B0-5A10-99BF15713A60}"/>
              </a:ext>
            </a:extLst>
          </p:cNvPr>
          <p:cNvSpPr>
            <a:spLocks noGrp="1"/>
          </p:cNvSpPr>
          <p:nvPr>
            <p:ph type="title"/>
          </p:nvPr>
        </p:nvSpPr>
        <p:spPr>
          <a:xfrm>
            <a:off x="495300" y="388359"/>
            <a:ext cx="11201399" cy="1043057"/>
          </a:xfrm>
        </p:spPr>
        <p:txBody>
          <a:bodyPr/>
          <a:lstStyle/>
          <a:p>
            <a:r>
              <a:rPr lang="en-US"/>
              <a:t>State 340B Laws Go All-In on Protection of Contract </a:t>
            </a:r>
            <a:br>
              <a:rPr lang="en-US"/>
            </a:br>
            <a:r>
              <a:rPr lang="en-US"/>
              <a:t>Pharmacies</a:t>
            </a:r>
          </a:p>
        </p:txBody>
      </p:sp>
      <p:sp>
        <p:nvSpPr>
          <p:cNvPr id="7" name="Slide Number Placeholder 6">
            <a:extLst>
              <a:ext uri="{FF2B5EF4-FFF2-40B4-BE49-F238E27FC236}">
                <a16:creationId xmlns:a16="http://schemas.microsoft.com/office/drawing/2014/main" id="{C1B357D2-5AE5-A821-0BF1-6684FDA471AD}"/>
              </a:ext>
            </a:extLst>
          </p:cNvPr>
          <p:cNvSpPr>
            <a:spLocks noGrp="1"/>
          </p:cNvSpPr>
          <p:nvPr>
            <p:ph type="sldNum" sz="quarter" idx="10"/>
          </p:nvPr>
        </p:nvSpPr>
        <p:spPr>
          <a:xfrm>
            <a:off x="11610073" y="6483250"/>
            <a:ext cx="495301" cy="365125"/>
          </a:xfrm>
        </p:spPr>
        <p:txBody>
          <a:bodyPr/>
          <a:lstStyle/>
          <a:p>
            <a:fld id="{7CA8B1C0-87F3-424C-81E5-1DCFDF7C1982}" type="slidenum">
              <a:rPr lang="en-US" smtClean="0"/>
              <a:pPr/>
              <a:t>11</a:t>
            </a:fld>
            <a:endParaRPr lang="en-US"/>
          </a:p>
        </p:txBody>
      </p:sp>
      <p:pic>
        <p:nvPicPr>
          <p:cNvPr id="14" name="Content Placeholder 13" descr="Magnifying glass with solid fill">
            <a:extLst>
              <a:ext uri="{FF2B5EF4-FFF2-40B4-BE49-F238E27FC236}">
                <a16:creationId xmlns:a16="http://schemas.microsoft.com/office/drawing/2014/main" id="{B6918943-EDE4-9AC6-09E3-4B2D756DB1D2}"/>
              </a:ext>
            </a:extLst>
          </p:cNvPr>
          <p:cNvPicPr>
            <a:picLocks noGrp="1" noChangeAspect="1"/>
          </p:cNvPicPr>
          <p:nvPr>
            <p:ph sz="quarter" idx="29"/>
          </p:nvPr>
        </p:nvPicPr>
        <p:blipFill>
          <a:blip r:embed="rId2">
            <a:extLst>
              <a:ext uri="{96DAC541-7B7A-43D3-8B79-37D633B846F1}">
                <asvg:svgBlip xmlns:asvg="http://schemas.microsoft.com/office/drawing/2016/SVG/main" r:embed="rId3"/>
              </a:ext>
            </a:extLst>
          </a:blip>
          <a:stretch>
            <a:fillRect/>
          </a:stretch>
        </p:blipFill>
        <p:spPr>
          <a:xfrm>
            <a:off x="3002659" y="1497527"/>
            <a:ext cx="548640" cy="548640"/>
          </a:xfrm>
        </p:spPr>
      </p:pic>
      <p:pic>
        <p:nvPicPr>
          <p:cNvPr id="18" name="Content Placeholder 17" descr="Statistics with solid fill">
            <a:extLst>
              <a:ext uri="{FF2B5EF4-FFF2-40B4-BE49-F238E27FC236}">
                <a16:creationId xmlns:a16="http://schemas.microsoft.com/office/drawing/2014/main" id="{093179F2-FA73-9C00-AC49-E866A8668C9E}"/>
              </a:ext>
            </a:extLst>
          </p:cNvPr>
          <p:cNvPicPr>
            <a:picLocks noGrp="1" noChangeAspect="1"/>
          </p:cNvPicPr>
          <p:nvPr>
            <p:ph sz="quarter" idx="30"/>
          </p:nvPr>
        </p:nvPicPr>
        <p:blipFill>
          <a:blip r:embed="rId4">
            <a:extLst>
              <a:ext uri="{96DAC541-7B7A-43D3-8B79-37D633B846F1}">
                <asvg:svgBlip xmlns:asvg="http://schemas.microsoft.com/office/drawing/2016/SVG/main" r:embed="rId5"/>
              </a:ext>
            </a:extLst>
          </a:blip>
          <a:stretch>
            <a:fillRect/>
          </a:stretch>
        </p:blipFill>
        <p:spPr>
          <a:xfrm>
            <a:off x="3002659" y="3948723"/>
            <a:ext cx="548640" cy="548640"/>
          </a:xfrm>
        </p:spPr>
      </p:pic>
      <p:pic>
        <p:nvPicPr>
          <p:cNvPr id="16" name="Content Placeholder 15" descr="Hospital with solid fill">
            <a:extLst>
              <a:ext uri="{FF2B5EF4-FFF2-40B4-BE49-F238E27FC236}">
                <a16:creationId xmlns:a16="http://schemas.microsoft.com/office/drawing/2014/main" id="{E15D6C95-67D0-CAB5-FD7A-A62F444912B7}"/>
              </a:ext>
            </a:extLst>
          </p:cNvPr>
          <p:cNvPicPr>
            <a:picLocks noGrp="1" noChangeAspect="1"/>
          </p:cNvPicPr>
          <p:nvPr>
            <p:ph sz="quarter" idx="31"/>
          </p:nvPr>
        </p:nvPicPr>
        <p:blipFill>
          <a:blip r:embed="rId6">
            <a:extLst>
              <a:ext uri="{96DAC541-7B7A-43D3-8B79-37D633B846F1}">
                <asvg:svgBlip xmlns:asvg="http://schemas.microsoft.com/office/drawing/2016/SVG/main" r:embed="rId7"/>
              </a:ext>
            </a:extLst>
          </a:blip>
          <a:stretch>
            <a:fillRect/>
          </a:stretch>
        </p:blipFill>
        <p:spPr>
          <a:xfrm>
            <a:off x="8668001" y="1497527"/>
            <a:ext cx="548640" cy="548640"/>
          </a:xfrm>
        </p:spPr>
      </p:pic>
      <p:pic>
        <p:nvPicPr>
          <p:cNvPr id="28" name="Content Placeholder 27" descr="Handshake with solid fill">
            <a:extLst>
              <a:ext uri="{FF2B5EF4-FFF2-40B4-BE49-F238E27FC236}">
                <a16:creationId xmlns:a16="http://schemas.microsoft.com/office/drawing/2014/main" id="{9567C721-5BE1-11C7-D663-EE3DAD708F5F}"/>
              </a:ext>
            </a:extLst>
          </p:cNvPr>
          <p:cNvPicPr>
            <a:picLocks noGrp="1" noChangeAspect="1"/>
          </p:cNvPicPr>
          <p:nvPr>
            <p:ph sz="quarter" idx="32"/>
          </p:nvPr>
        </p:nvPicPr>
        <p:blipFill>
          <a:blip r:embed="rId8">
            <a:extLst>
              <a:ext uri="{96DAC541-7B7A-43D3-8B79-37D633B846F1}">
                <asvg:svgBlip xmlns:asvg="http://schemas.microsoft.com/office/drawing/2016/SVG/main" r:embed="rId9"/>
              </a:ext>
            </a:extLst>
          </a:blip>
          <a:stretch>
            <a:fillRect/>
          </a:stretch>
        </p:blipFill>
        <p:spPr>
          <a:xfrm>
            <a:off x="8668001" y="3948723"/>
            <a:ext cx="548640" cy="548640"/>
          </a:xfrm>
        </p:spPr>
      </p:pic>
      <p:sp>
        <p:nvSpPr>
          <p:cNvPr id="12" name="Footer Placeholder 3">
            <a:extLst>
              <a:ext uri="{FF2B5EF4-FFF2-40B4-BE49-F238E27FC236}">
                <a16:creationId xmlns:a16="http://schemas.microsoft.com/office/drawing/2014/main" id="{30C24B02-15EB-7C27-3F2E-8320185DC306}"/>
              </a:ext>
            </a:extLst>
          </p:cNvPr>
          <p:cNvSpPr txBox="1">
            <a:spLocks/>
          </p:cNvSpPr>
          <p:nvPr/>
        </p:nvSpPr>
        <p:spPr>
          <a:xfrm>
            <a:off x="495300" y="6039556"/>
            <a:ext cx="9584121" cy="51841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Source: NCSL.org/health </a:t>
            </a:r>
            <a:r>
              <a:rPr lang="en-US" sz="900" err="1"/>
              <a:t>database;Legisacn</a:t>
            </a:r>
            <a:endParaRPr lang="en-US" sz="900"/>
          </a:p>
        </p:txBody>
      </p:sp>
    </p:spTree>
    <p:extLst>
      <p:ext uri="{BB962C8B-B14F-4D97-AF65-F5344CB8AC3E}">
        <p14:creationId xmlns:p14="http://schemas.microsoft.com/office/powerpoint/2010/main" val="258551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F04E-3F14-362E-6C59-B61431518D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2D44F0-D0AB-0672-D789-CEC8BCC9B1BC}"/>
              </a:ext>
            </a:extLst>
          </p:cNvPr>
          <p:cNvSpPr>
            <a:spLocks noGrp="1"/>
          </p:cNvSpPr>
          <p:nvPr>
            <p:ph type="title"/>
          </p:nvPr>
        </p:nvSpPr>
        <p:spPr>
          <a:xfrm>
            <a:off x="495300" y="388359"/>
            <a:ext cx="11201399" cy="1043057"/>
          </a:xfrm>
        </p:spPr>
        <p:txBody>
          <a:bodyPr/>
          <a:lstStyle/>
          <a:p>
            <a:r>
              <a:rPr lang="en-US"/>
              <a:t>State Laws </a:t>
            </a:r>
            <a:r>
              <a:rPr lang="en-US" dirty="0"/>
              <a:t>Enacted in 2025 </a:t>
            </a:r>
            <a:r>
              <a:rPr lang="en-US"/>
              <a:t>Impacting 340B</a:t>
            </a:r>
          </a:p>
        </p:txBody>
      </p:sp>
      <p:sp>
        <p:nvSpPr>
          <p:cNvPr id="210" name="Slide Number Placeholder 209">
            <a:extLst>
              <a:ext uri="{FF2B5EF4-FFF2-40B4-BE49-F238E27FC236}">
                <a16:creationId xmlns:a16="http://schemas.microsoft.com/office/drawing/2014/main" id="{27E2E849-98AC-1668-D976-A16CC48D9D3A}"/>
              </a:ext>
            </a:extLst>
          </p:cNvPr>
          <p:cNvSpPr>
            <a:spLocks noGrp="1"/>
          </p:cNvSpPr>
          <p:nvPr>
            <p:ph type="sldNum" sz="quarter" idx="10"/>
          </p:nvPr>
        </p:nvSpPr>
        <p:spPr>
          <a:xfrm>
            <a:off x="11610073" y="6483250"/>
            <a:ext cx="495301" cy="365125"/>
          </a:xfrm>
        </p:spPr>
        <p:txBody>
          <a:bodyPr/>
          <a:lstStyle/>
          <a:p>
            <a:fld id="{7CA8B1C0-87F3-424C-81E5-1DCFDF7C1982}" type="slidenum">
              <a:rPr lang="en-US" smtClean="0"/>
              <a:pPr/>
              <a:t>12</a:t>
            </a:fld>
            <a:endParaRPr lang="en-US"/>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1932D8E7-CF5F-587B-5485-38046350FD29}"/>
                  </a:ext>
                </a:extLst>
              </p:cNvPr>
              <p:cNvGraphicFramePr/>
              <p:nvPr>
                <p:extLst>
                  <p:ext uri="{D42A27DB-BD31-4B8C-83A1-F6EECF244321}">
                    <p14:modId xmlns:p14="http://schemas.microsoft.com/office/powerpoint/2010/main" val="1595366234"/>
                  </p:ext>
                </p:extLst>
              </p:nvPr>
            </p:nvGraphicFramePr>
            <p:xfrm>
              <a:off x="1612900" y="660400"/>
              <a:ext cx="8323331" cy="566419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1932D8E7-CF5F-587B-5485-38046350FD29}"/>
                  </a:ext>
                </a:extLst>
              </p:cNvPr>
              <p:cNvPicPr>
                <a:picLocks noGrp="1" noRot="1" noChangeAspect="1" noMove="1" noResize="1" noEditPoints="1" noAdjustHandles="1" noChangeArrowheads="1" noChangeShapeType="1"/>
              </p:cNvPicPr>
              <p:nvPr/>
            </p:nvPicPr>
            <p:blipFill>
              <a:blip r:embed="rId3"/>
              <a:stretch>
                <a:fillRect/>
              </a:stretch>
            </p:blipFill>
            <p:spPr>
              <a:xfrm>
                <a:off x="1612900" y="660400"/>
                <a:ext cx="8323331" cy="5664199"/>
              </a:xfrm>
              <a:prstGeom prst="rect">
                <a:avLst/>
              </a:prstGeom>
            </p:spPr>
          </p:pic>
        </mc:Fallback>
      </mc:AlternateContent>
      <p:sp>
        <p:nvSpPr>
          <p:cNvPr id="14" name="TextBox 13">
            <a:extLst>
              <a:ext uri="{FF2B5EF4-FFF2-40B4-BE49-F238E27FC236}">
                <a16:creationId xmlns:a16="http://schemas.microsoft.com/office/drawing/2014/main" id="{1116BF5C-16C4-B706-0E39-3DEF76E640FD}"/>
              </a:ext>
            </a:extLst>
          </p:cNvPr>
          <p:cNvSpPr txBox="1"/>
          <p:nvPr/>
        </p:nvSpPr>
        <p:spPr>
          <a:xfrm>
            <a:off x="444500" y="6324599"/>
            <a:ext cx="4648200" cy="307777"/>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sz="1400" b="0" i="0" u="none" strike="noStrike" kern="1200" cap="none" spc="0" normalizeH="0" baseline="0" noProof="0">
                <a:ln>
                  <a:noFill/>
                </a:ln>
                <a:solidFill>
                  <a:srgbClr val="000000"/>
                </a:solidFill>
                <a:effectLst/>
                <a:uLnTx/>
                <a:uFillTx/>
                <a:latin typeface="Univers" panose="020B0503020202020204" pitchFamily="34" charset="0"/>
                <a:ea typeface="+mn-ea"/>
                <a:cs typeface="+mn-cs"/>
              </a:rPr>
              <a:t>Source: NCSL.org/health database</a:t>
            </a:r>
          </a:p>
        </p:txBody>
      </p:sp>
      <p:grpSp>
        <p:nvGrpSpPr>
          <p:cNvPr id="15" name="Group 14">
            <a:extLst>
              <a:ext uri="{FF2B5EF4-FFF2-40B4-BE49-F238E27FC236}">
                <a16:creationId xmlns:a16="http://schemas.microsoft.com/office/drawing/2014/main" id="{29DE3A51-B4C1-D6DB-0EA5-2073852134F7}"/>
              </a:ext>
            </a:extLst>
          </p:cNvPr>
          <p:cNvGrpSpPr/>
          <p:nvPr/>
        </p:nvGrpSpPr>
        <p:grpSpPr>
          <a:xfrm>
            <a:off x="9398276" y="3289507"/>
            <a:ext cx="2768299" cy="817351"/>
            <a:chOff x="7925659" y="1439046"/>
            <a:chExt cx="1212378" cy="220847"/>
          </a:xfrm>
        </p:grpSpPr>
        <p:sp>
          <p:nvSpPr>
            <p:cNvPr id="16" name="Rectangle 15">
              <a:extLst>
                <a:ext uri="{FF2B5EF4-FFF2-40B4-BE49-F238E27FC236}">
                  <a16:creationId xmlns:a16="http://schemas.microsoft.com/office/drawing/2014/main" id="{699ECAF4-3BF9-9784-A826-80F8BACFC130}"/>
                </a:ext>
              </a:extLst>
            </p:cNvPr>
            <p:cNvSpPr/>
            <p:nvPr/>
          </p:nvSpPr>
          <p:spPr>
            <a:xfrm>
              <a:off x="7925659" y="1469137"/>
              <a:ext cx="80092" cy="49414"/>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7" name="Rectangle 16">
              <a:extLst>
                <a:ext uri="{FF2B5EF4-FFF2-40B4-BE49-F238E27FC236}">
                  <a16:creationId xmlns:a16="http://schemas.microsoft.com/office/drawing/2014/main" id="{56D78BE2-BE18-261A-7C4F-2C805C09EDCB}"/>
                </a:ext>
              </a:extLst>
            </p:cNvPr>
            <p:cNvSpPr/>
            <p:nvPr/>
          </p:nvSpPr>
          <p:spPr>
            <a:xfrm>
              <a:off x="7925659" y="1584121"/>
              <a:ext cx="80092" cy="49414"/>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t"/>
            <a:lstStyle/>
            <a:p>
              <a:pPr algn="ctr"/>
              <a:endParaRPr lang="en-US" b="1">
                <a:solidFill>
                  <a:schemeClr val="accent4"/>
                </a:solidFill>
                <a:latin typeface="Univers" panose="020B0503020202020204" pitchFamily="34" charset="0"/>
              </a:endParaRPr>
            </a:p>
          </p:txBody>
        </p:sp>
        <p:sp>
          <p:nvSpPr>
            <p:cNvPr id="18" name="TextBox 17">
              <a:extLst>
                <a:ext uri="{FF2B5EF4-FFF2-40B4-BE49-F238E27FC236}">
                  <a16:creationId xmlns:a16="http://schemas.microsoft.com/office/drawing/2014/main" id="{50A385D5-18B0-18F3-1792-5487E69D6785}"/>
                </a:ext>
              </a:extLst>
            </p:cNvPr>
            <p:cNvSpPr txBox="1"/>
            <p:nvPr/>
          </p:nvSpPr>
          <p:spPr>
            <a:xfrm>
              <a:off x="7997689" y="1439046"/>
              <a:ext cx="942570" cy="99793"/>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lang="en-US">
                  <a:solidFill>
                    <a:srgbClr val="000000"/>
                  </a:solidFill>
                  <a:latin typeface="Univers" panose="020B0503020202020204" pitchFamily="34" charset="0"/>
                </a:rPr>
                <a:t>340B</a:t>
              </a:r>
              <a:r>
                <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rPr>
                <a:t> Law </a:t>
              </a:r>
              <a:r>
                <a:rPr lang="en-US">
                  <a:solidFill>
                    <a:srgbClr val="000000"/>
                  </a:solidFill>
                  <a:latin typeface="Univers" panose="020B0503020202020204" pitchFamily="34" charset="0"/>
                </a:rPr>
                <a:t>in 2025</a:t>
              </a:r>
              <a:endPar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endParaRPr>
            </a:p>
          </p:txBody>
        </p:sp>
        <p:sp>
          <p:nvSpPr>
            <p:cNvPr id="19" name="TextBox 18">
              <a:extLst>
                <a:ext uri="{FF2B5EF4-FFF2-40B4-BE49-F238E27FC236}">
                  <a16:creationId xmlns:a16="http://schemas.microsoft.com/office/drawing/2014/main" id="{172B7CF2-0661-393F-E45B-E7F6BE99E88A}"/>
                </a:ext>
              </a:extLst>
            </p:cNvPr>
            <p:cNvSpPr txBox="1"/>
            <p:nvPr/>
          </p:nvSpPr>
          <p:spPr>
            <a:xfrm>
              <a:off x="8001719" y="1560100"/>
              <a:ext cx="1136318" cy="99793"/>
            </a:xfrm>
            <a:prstGeom prst="rect">
              <a:avLst/>
            </a:prstGeom>
            <a:noFill/>
          </p:spPr>
          <p:txBody>
            <a:bodyPr wrap="square" rtlCol="0">
              <a:spAutoFit/>
            </a:bodyPr>
            <a:lstStyle/>
            <a:p>
              <a:pPr marR="0" algn="l" defTabSz="914400" rtl="0" eaLnBrk="1" fontAlgn="auto" latinLnBrk="0" hangingPunct="1">
                <a:lnSpc>
                  <a:spcPct val="100000"/>
                </a:lnSpc>
                <a:spcAft>
                  <a:spcPts val="600"/>
                </a:spcAft>
                <a:buClr>
                  <a:srgbClr val="F05122"/>
                </a:buClr>
                <a:buSzTx/>
                <a:tabLst/>
              </a:pPr>
              <a:r>
                <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rPr>
                <a:t>No </a:t>
              </a:r>
              <a:r>
                <a:rPr lang="en-US">
                  <a:solidFill>
                    <a:srgbClr val="000000"/>
                  </a:solidFill>
                  <a:latin typeface="Univers" panose="020B0503020202020204" pitchFamily="34" charset="0"/>
                </a:rPr>
                <a:t>340B</a:t>
              </a:r>
              <a:r>
                <a:rPr kumimoji="0" lang="en-US" b="0" i="0" u="none" strike="noStrike" kern="1200" cap="none" spc="0" normalizeH="0" baseline="0" noProof="0">
                  <a:ln>
                    <a:noFill/>
                  </a:ln>
                  <a:solidFill>
                    <a:srgbClr val="000000"/>
                  </a:solidFill>
                  <a:effectLst/>
                  <a:uLnTx/>
                  <a:uFillTx/>
                  <a:latin typeface="Univers" panose="020B0503020202020204" pitchFamily="34" charset="0"/>
                  <a:ea typeface="+mn-ea"/>
                  <a:cs typeface="+mn-cs"/>
                </a:rPr>
                <a:t> Law in 2025</a:t>
              </a:r>
            </a:p>
          </p:txBody>
        </p:sp>
      </p:grpSp>
    </p:spTree>
    <p:extLst>
      <p:ext uri="{BB962C8B-B14F-4D97-AF65-F5344CB8AC3E}">
        <p14:creationId xmlns:p14="http://schemas.microsoft.com/office/powerpoint/2010/main" val="257423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D498D-FF00-406C-3A00-947FCD30A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EA764-718C-87E8-6545-FC9C26CF26BD}"/>
              </a:ext>
            </a:extLst>
          </p:cNvPr>
          <p:cNvSpPr>
            <a:spLocks noGrp="1"/>
          </p:cNvSpPr>
          <p:nvPr>
            <p:ph type="title"/>
          </p:nvPr>
        </p:nvSpPr>
        <p:spPr>
          <a:xfrm>
            <a:off x="495300" y="388359"/>
            <a:ext cx="11201399" cy="1043057"/>
          </a:xfrm>
        </p:spPr>
        <p:txBody>
          <a:bodyPr/>
          <a:lstStyle/>
          <a:p>
            <a:r>
              <a:rPr lang="en-US" dirty="0"/>
              <a:t>Other State Initiatives of Interest</a:t>
            </a:r>
          </a:p>
        </p:txBody>
      </p:sp>
      <p:sp>
        <p:nvSpPr>
          <p:cNvPr id="3" name="Slide Number Placeholder 2">
            <a:extLst>
              <a:ext uri="{FF2B5EF4-FFF2-40B4-BE49-F238E27FC236}">
                <a16:creationId xmlns:a16="http://schemas.microsoft.com/office/drawing/2014/main" id="{885F8D68-CCEB-7FDE-C59F-DAB7433ADDD5}"/>
              </a:ext>
            </a:extLst>
          </p:cNvPr>
          <p:cNvSpPr>
            <a:spLocks noGrp="1"/>
          </p:cNvSpPr>
          <p:nvPr>
            <p:ph type="sldNum" sz="quarter" idx="10"/>
          </p:nvPr>
        </p:nvSpPr>
        <p:spPr>
          <a:xfrm>
            <a:off x="11610073" y="6483250"/>
            <a:ext cx="495301" cy="365125"/>
          </a:xfrm>
        </p:spPr>
        <p:txBody>
          <a:bodyPr/>
          <a:lstStyle/>
          <a:p>
            <a:fld id="{7CA8B1C0-87F3-424C-81E5-1DCFDF7C1982}" type="slidenum">
              <a:rPr lang="en-US" smtClean="0"/>
              <a:pPr/>
              <a:t>13</a:t>
            </a:fld>
            <a:endParaRPr lang="en-US"/>
          </a:p>
        </p:txBody>
      </p:sp>
      <p:sp>
        <p:nvSpPr>
          <p:cNvPr id="4" name="Footer Placeholder 3">
            <a:extLst>
              <a:ext uri="{FF2B5EF4-FFF2-40B4-BE49-F238E27FC236}">
                <a16:creationId xmlns:a16="http://schemas.microsoft.com/office/drawing/2014/main" id="{5FB29437-A28C-9B0D-110C-D4B015D3E3C9}"/>
              </a:ext>
            </a:extLst>
          </p:cNvPr>
          <p:cNvSpPr>
            <a:spLocks noGrp="1"/>
          </p:cNvSpPr>
          <p:nvPr>
            <p:ph type="ftr" sz="quarter" idx="11"/>
          </p:nvPr>
        </p:nvSpPr>
        <p:spPr>
          <a:xfrm>
            <a:off x="495300" y="6039556"/>
            <a:ext cx="9584121" cy="518418"/>
          </a:xfrm>
        </p:spPr>
        <p:txBody>
          <a:bodyPr/>
          <a:lstStyle/>
          <a:p>
            <a:r>
              <a:rPr lang="en-US"/>
              <a:t>Source: NCSL.org/health database</a:t>
            </a:r>
          </a:p>
        </p:txBody>
      </p:sp>
      <p:sp>
        <p:nvSpPr>
          <p:cNvPr id="42" name="Text Placeholder 5">
            <a:extLst>
              <a:ext uri="{FF2B5EF4-FFF2-40B4-BE49-F238E27FC236}">
                <a16:creationId xmlns:a16="http://schemas.microsoft.com/office/drawing/2014/main" id="{4D82465C-8A71-AB07-7AD7-1172BF374371}"/>
              </a:ext>
            </a:extLst>
          </p:cNvPr>
          <p:cNvSpPr txBox="1">
            <a:spLocks/>
          </p:cNvSpPr>
          <p:nvPr/>
        </p:nvSpPr>
        <p:spPr>
          <a:xfrm>
            <a:off x="336550" y="1131004"/>
            <a:ext cx="2613660" cy="2095155"/>
          </a:xfrm>
          <a:prstGeom prst="roundRect">
            <a:avLst>
              <a:gd name="adj" fmla="val 3828"/>
            </a:avLst>
          </a:prstGeom>
          <a:solidFill>
            <a:schemeClr val="tx2"/>
          </a:solidFill>
          <a:effectLst>
            <a:outerShdw blurRad="177800" dist="101600" dir="2700000" algn="tl" rotWithShape="0">
              <a:prstClr val="black">
                <a:alpha val="40000"/>
              </a:prstClr>
            </a:outerShdw>
          </a:effectLst>
        </p:spPr>
        <p:txBody>
          <a:bodyPr lIns="137160" tIns="137160" rIns="137160" bIns="137160" anchor="t"/>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Utilization Management</a:t>
            </a:r>
            <a:endParaRPr lang="en-US" sz="1600" b="1">
              <a:solidFill>
                <a:schemeClr val="bg1"/>
              </a:solidFill>
            </a:endParaRPr>
          </a:p>
          <a:p>
            <a:pPr marL="0" indent="0" algn="ctr">
              <a:buNone/>
            </a:pPr>
            <a:endParaRPr lang="en-US" b="1">
              <a:solidFill>
                <a:schemeClr val="bg1"/>
              </a:solidFill>
            </a:endParaRPr>
          </a:p>
          <a:p>
            <a:pPr marL="0" indent="0" algn="ctr">
              <a:buNone/>
            </a:pPr>
            <a:r>
              <a:rPr lang="en-US" sz="4400" b="1">
                <a:solidFill>
                  <a:schemeClr val="bg1"/>
                </a:solidFill>
              </a:rPr>
              <a:t>21</a:t>
            </a:r>
          </a:p>
        </p:txBody>
      </p:sp>
      <p:sp>
        <p:nvSpPr>
          <p:cNvPr id="69" name="Text Placeholder 5">
            <a:extLst>
              <a:ext uri="{FF2B5EF4-FFF2-40B4-BE49-F238E27FC236}">
                <a16:creationId xmlns:a16="http://schemas.microsoft.com/office/drawing/2014/main" id="{61A781B9-F48F-9461-2276-315509EDE0D9}"/>
              </a:ext>
            </a:extLst>
          </p:cNvPr>
          <p:cNvSpPr txBox="1">
            <a:spLocks/>
          </p:cNvSpPr>
          <p:nvPr/>
        </p:nvSpPr>
        <p:spPr>
          <a:xfrm>
            <a:off x="3290810" y="1131004"/>
            <a:ext cx="2613660" cy="2095155"/>
          </a:xfrm>
          <a:prstGeom prst="roundRect">
            <a:avLst>
              <a:gd name="adj" fmla="val 3828"/>
            </a:avLst>
          </a:prstGeom>
          <a:solidFill>
            <a:schemeClr val="accent2"/>
          </a:solidFill>
          <a:effectLst>
            <a:outerShdw blurRad="177800" dist="101600" dir="2700000" algn="tl" rotWithShape="0">
              <a:prstClr val="black">
                <a:alpha val="40000"/>
              </a:prstClr>
            </a:outerShdw>
          </a:effectLst>
        </p:spPr>
        <p:txBody>
          <a:bodyPr lIns="137160" tIns="137160" rIns="137160" bIns="137160" anchor="t"/>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Commercial Mandates</a:t>
            </a:r>
          </a:p>
          <a:p>
            <a:pPr marL="0" indent="0" algn="ctr">
              <a:buNone/>
            </a:pPr>
            <a:endParaRPr lang="en-US" b="1">
              <a:solidFill>
                <a:schemeClr val="bg1"/>
              </a:solidFill>
            </a:endParaRPr>
          </a:p>
          <a:p>
            <a:pPr marL="0" indent="0" algn="ctr">
              <a:buNone/>
            </a:pPr>
            <a:r>
              <a:rPr lang="en-US" sz="4400" b="1">
                <a:solidFill>
                  <a:schemeClr val="bg1"/>
                </a:solidFill>
              </a:rPr>
              <a:t>7</a:t>
            </a:r>
          </a:p>
        </p:txBody>
      </p:sp>
      <p:sp>
        <p:nvSpPr>
          <p:cNvPr id="72" name="Text Placeholder 5">
            <a:extLst>
              <a:ext uri="{FF2B5EF4-FFF2-40B4-BE49-F238E27FC236}">
                <a16:creationId xmlns:a16="http://schemas.microsoft.com/office/drawing/2014/main" id="{663A8BC7-57BF-DB42-42C7-F3DBD6005CD1}"/>
              </a:ext>
            </a:extLst>
          </p:cNvPr>
          <p:cNvSpPr txBox="1">
            <a:spLocks/>
          </p:cNvSpPr>
          <p:nvPr/>
        </p:nvSpPr>
        <p:spPr>
          <a:xfrm>
            <a:off x="6245070" y="1131004"/>
            <a:ext cx="2613660" cy="2095155"/>
          </a:xfrm>
          <a:prstGeom prst="roundRect">
            <a:avLst>
              <a:gd name="adj" fmla="val 3828"/>
            </a:avLst>
          </a:prstGeom>
          <a:solidFill>
            <a:schemeClr val="accent3"/>
          </a:solidFill>
          <a:effectLst>
            <a:outerShdw blurRad="177800" dist="101600" dir="2700000" algn="tl" rotWithShape="0">
              <a:prstClr val="black">
                <a:alpha val="40000"/>
              </a:prstClr>
            </a:outerShdw>
          </a:effectLst>
        </p:spPr>
        <p:txBody>
          <a:bodyPr lIns="137160" tIns="137160" rIns="137160" bIns="137160" anchor="t"/>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Use of MFN/MFP</a:t>
            </a:r>
          </a:p>
          <a:p>
            <a:pPr marL="0" indent="0" algn="ctr">
              <a:buNone/>
            </a:pPr>
            <a:endParaRPr lang="en-US" b="1">
              <a:solidFill>
                <a:schemeClr val="bg1"/>
              </a:solidFill>
            </a:endParaRPr>
          </a:p>
          <a:p>
            <a:pPr marL="0" indent="0" algn="ctr">
              <a:buNone/>
            </a:pPr>
            <a:r>
              <a:rPr lang="en-US" sz="4400" b="1">
                <a:solidFill>
                  <a:schemeClr val="bg1"/>
                </a:solidFill>
              </a:rPr>
              <a:t>2</a:t>
            </a:r>
          </a:p>
        </p:txBody>
      </p:sp>
      <p:sp>
        <p:nvSpPr>
          <p:cNvPr id="75" name="Text Placeholder 5">
            <a:extLst>
              <a:ext uri="{FF2B5EF4-FFF2-40B4-BE49-F238E27FC236}">
                <a16:creationId xmlns:a16="http://schemas.microsoft.com/office/drawing/2014/main" id="{6CED5CAC-53D9-37BE-F33E-FE43C0345DF5}"/>
              </a:ext>
            </a:extLst>
          </p:cNvPr>
          <p:cNvSpPr txBox="1">
            <a:spLocks/>
          </p:cNvSpPr>
          <p:nvPr/>
        </p:nvSpPr>
        <p:spPr>
          <a:xfrm>
            <a:off x="9199330" y="1131004"/>
            <a:ext cx="2613660" cy="2095155"/>
          </a:xfrm>
          <a:prstGeom prst="roundRect">
            <a:avLst>
              <a:gd name="adj" fmla="val 3828"/>
            </a:avLst>
          </a:prstGeom>
          <a:solidFill>
            <a:schemeClr val="accent5"/>
          </a:solidFill>
          <a:effectLst>
            <a:outerShdw blurRad="177800" dist="101600" dir="2700000" algn="tl" rotWithShape="0">
              <a:prstClr val="black">
                <a:alpha val="40000"/>
              </a:prstClr>
            </a:outerShdw>
          </a:effectLst>
        </p:spPr>
        <p:txBody>
          <a:bodyPr lIns="137160" tIns="137160" rIns="137160" bIns="137160" anchor="t"/>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a:solidFill>
                <a:schemeClr val="bg1"/>
              </a:solidFill>
            </a:endParaRPr>
          </a:p>
          <a:p>
            <a:pPr marL="0" indent="0" algn="ctr">
              <a:buNone/>
            </a:pPr>
            <a:r>
              <a:rPr lang="en-US" sz="2400" b="1">
                <a:solidFill>
                  <a:schemeClr val="bg1"/>
                </a:solidFill>
              </a:rPr>
              <a:t>PDAB/UPL</a:t>
            </a:r>
            <a:endParaRPr lang="en-US" b="1">
              <a:solidFill>
                <a:schemeClr val="bg1"/>
              </a:solidFill>
            </a:endParaRPr>
          </a:p>
          <a:p>
            <a:pPr marL="0" indent="0" algn="ctr">
              <a:buNone/>
            </a:pPr>
            <a:endParaRPr lang="en-US" b="1">
              <a:solidFill>
                <a:schemeClr val="bg1"/>
              </a:solidFill>
            </a:endParaRPr>
          </a:p>
          <a:p>
            <a:pPr marL="0" indent="0" algn="ctr">
              <a:buNone/>
            </a:pPr>
            <a:r>
              <a:rPr lang="en-US" sz="4400" b="1" dirty="0">
                <a:solidFill>
                  <a:schemeClr val="bg1"/>
                </a:solidFill>
              </a:rPr>
              <a:t>3</a:t>
            </a:r>
            <a:endParaRPr lang="en-US" sz="4400" b="1">
              <a:solidFill>
                <a:schemeClr val="bg1"/>
              </a:solidFill>
            </a:endParaRPr>
          </a:p>
        </p:txBody>
      </p:sp>
      <p:sp>
        <p:nvSpPr>
          <p:cNvPr id="78" name="Text Placeholder 5">
            <a:extLst>
              <a:ext uri="{FF2B5EF4-FFF2-40B4-BE49-F238E27FC236}">
                <a16:creationId xmlns:a16="http://schemas.microsoft.com/office/drawing/2014/main" id="{7010D5CE-F19B-E743-B970-D36B967884CE}"/>
              </a:ext>
            </a:extLst>
          </p:cNvPr>
          <p:cNvSpPr txBox="1">
            <a:spLocks/>
          </p:cNvSpPr>
          <p:nvPr/>
        </p:nvSpPr>
        <p:spPr>
          <a:xfrm>
            <a:off x="3324840" y="3541450"/>
            <a:ext cx="2613660" cy="2095155"/>
          </a:xfrm>
          <a:prstGeom prst="roundRect">
            <a:avLst>
              <a:gd name="adj" fmla="val 3828"/>
            </a:avLst>
          </a:prstGeom>
          <a:solidFill>
            <a:schemeClr val="accent6"/>
          </a:solidFill>
          <a:effectLst>
            <a:outerShdw blurRad="177800" dist="101600" dir="2700000" algn="tl" rotWithShape="0">
              <a:prstClr val="black">
                <a:alpha val="40000"/>
              </a:prstClr>
            </a:outerShdw>
          </a:effectLst>
        </p:spPr>
        <p:txBody>
          <a:bodyPr lIns="137160" tIns="137160" rIns="137160" bIns="137160"/>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Biosimilars/ Therapeutic Substitution</a:t>
            </a:r>
          </a:p>
          <a:p>
            <a:pPr marL="0" indent="0" algn="ctr">
              <a:buNone/>
            </a:pPr>
            <a:r>
              <a:rPr lang="en-US" sz="4400" b="1">
                <a:solidFill>
                  <a:schemeClr val="bg1"/>
                </a:solidFill>
              </a:rPr>
              <a:t>4</a:t>
            </a:r>
          </a:p>
          <a:p>
            <a:pPr marL="0" indent="0" algn="ctr">
              <a:buNone/>
            </a:pPr>
            <a:endParaRPr lang="en-US" b="1">
              <a:solidFill>
                <a:schemeClr val="bg1"/>
              </a:solidFill>
            </a:endParaRPr>
          </a:p>
          <a:p>
            <a:pPr marL="0" indent="0" algn="ctr">
              <a:buNone/>
            </a:pPr>
            <a:endParaRPr lang="en-US" sz="4400" b="1">
              <a:solidFill>
                <a:schemeClr val="bg1"/>
              </a:solidFill>
            </a:endParaRPr>
          </a:p>
        </p:txBody>
      </p:sp>
      <p:sp>
        <p:nvSpPr>
          <p:cNvPr id="81" name="Text Placeholder 5">
            <a:extLst>
              <a:ext uri="{FF2B5EF4-FFF2-40B4-BE49-F238E27FC236}">
                <a16:creationId xmlns:a16="http://schemas.microsoft.com/office/drawing/2014/main" id="{953FDD7A-99C0-0A37-ECAD-88785C1D19ED}"/>
              </a:ext>
            </a:extLst>
          </p:cNvPr>
          <p:cNvSpPr txBox="1">
            <a:spLocks/>
          </p:cNvSpPr>
          <p:nvPr/>
        </p:nvSpPr>
        <p:spPr>
          <a:xfrm>
            <a:off x="9244063" y="3541450"/>
            <a:ext cx="2613660" cy="2095155"/>
          </a:xfrm>
          <a:prstGeom prst="roundRect">
            <a:avLst>
              <a:gd name="adj" fmla="val 3828"/>
            </a:avLst>
          </a:prstGeom>
          <a:solidFill>
            <a:schemeClr val="tx2">
              <a:lumMod val="60000"/>
              <a:lumOff val="40000"/>
            </a:schemeClr>
          </a:solidFill>
          <a:effectLst>
            <a:outerShdw blurRad="177800" dist="101600" dir="2700000" algn="tl" rotWithShape="0">
              <a:prstClr val="black">
                <a:alpha val="40000"/>
              </a:prstClr>
            </a:outerShdw>
          </a:effectLst>
        </p:spPr>
        <p:txBody>
          <a:bodyPr lIns="137160" tIns="137160" rIns="137160" bIns="137160"/>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White/Brown Bagging</a:t>
            </a:r>
          </a:p>
          <a:p>
            <a:pPr marL="0" indent="0" algn="ctr">
              <a:buNone/>
            </a:pPr>
            <a:endParaRPr lang="en-US" b="1">
              <a:solidFill>
                <a:schemeClr val="bg1"/>
              </a:solidFill>
            </a:endParaRPr>
          </a:p>
          <a:p>
            <a:pPr marL="0" indent="0" algn="ctr">
              <a:buNone/>
            </a:pPr>
            <a:r>
              <a:rPr lang="en-US" sz="4400" b="1">
                <a:solidFill>
                  <a:schemeClr val="bg1"/>
                </a:solidFill>
              </a:rPr>
              <a:t>3</a:t>
            </a:r>
          </a:p>
        </p:txBody>
      </p:sp>
      <p:sp>
        <p:nvSpPr>
          <p:cNvPr id="84" name="Text Placeholder 5">
            <a:extLst>
              <a:ext uri="{FF2B5EF4-FFF2-40B4-BE49-F238E27FC236}">
                <a16:creationId xmlns:a16="http://schemas.microsoft.com/office/drawing/2014/main" id="{098BB1EC-E215-0317-AA64-95203E63FB23}"/>
              </a:ext>
            </a:extLst>
          </p:cNvPr>
          <p:cNvSpPr txBox="1">
            <a:spLocks/>
          </p:cNvSpPr>
          <p:nvPr/>
        </p:nvSpPr>
        <p:spPr>
          <a:xfrm>
            <a:off x="6284452" y="3541450"/>
            <a:ext cx="2613660" cy="2095155"/>
          </a:xfrm>
          <a:prstGeom prst="roundRect">
            <a:avLst>
              <a:gd name="adj" fmla="val 3828"/>
            </a:avLst>
          </a:prstGeom>
          <a:solidFill>
            <a:srgbClr val="C00000"/>
          </a:solidFill>
          <a:effectLst>
            <a:outerShdw blurRad="177800" dist="101600" dir="2700000" algn="tl" rotWithShape="0">
              <a:prstClr val="black">
                <a:alpha val="40000"/>
              </a:prstClr>
            </a:outerShdw>
          </a:effectLst>
        </p:spPr>
        <p:txBody>
          <a:bodyPr lIns="137160" tIns="137160" rIns="137160" bIns="137160"/>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a:solidFill>
                <a:schemeClr val="bg1"/>
              </a:solidFill>
            </a:endParaRPr>
          </a:p>
          <a:p>
            <a:pPr marL="0" indent="0" algn="ctr">
              <a:buNone/>
            </a:pPr>
            <a:r>
              <a:rPr lang="en-US" sz="2800" b="1">
                <a:solidFill>
                  <a:schemeClr val="bg1"/>
                </a:solidFill>
              </a:rPr>
              <a:t>Importation</a:t>
            </a:r>
            <a:endParaRPr lang="en-US" b="1">
              <a:solidFill>
                <a:schemeClr val="bg1"/>
              </a:solidFill>
            </a:endParaRPr>
          </a:p>
          <a:p>
            <a:pPr marL="0" indent="0" algn="ctr">
              <a:buNone/>
            </a:pPr>
            <a:endParaRPr lang="en-US" b="1">
              <a:solidFill>
                <a:schemeClr val="bg1"/>
              </a:solidFill>
            </a:endParaRPr>
          </a:p>
          <a:p>
            <a:pPr marL="0" indent="0" algn="ctr">
              <a:buNone/>
            </a:pPr>
            <a:r>
              <a:rPr lang="en-US" sz="4400" b="1">
                <a:solidFill>
                  <a:schemeClr val="bg1"/>
                </a:solidFill>
              </a:rPr>
              <a:t>1</a:t>
            </a:r>
          </a:p>
        </p:txBody>
      </p:sp>
      <p:sp>
        <p:nvSpPr>
          <p:cNvPr id="87" name="Text Placeholder 5">
            <a:extLst>
              <a:ext uri="{FF2B5EF4-FFF2-40B4-BE49-F238E27FC236}">
                <a16:creationId xmlns:a16="http://schemas.microsoft.com/office/drawing/2014/main" id="{7325153C-B59F-F634-FB18-1C97AB60E0B3}"/>
              </a:ext>
            </a:extLst>
          </p:cNvPr>
          <p:cNvSpPr txBox="1">
            <a:spLocks/>
          </p:cNvSpPr>
          <p:nvPr/>
        </p:nvSpPr>
        <p:spPr>
          <a:xfrm>
            <a:off x="365228" y="3541450"/>
            <a:ext cx="2613660" cy="2095155"/>
          </a:xfrm>
          <a:prstGeom prst="roundRect">
            <a:avLst>
              <a:gd name="adj" fmla="val 3828"/>
            </a:avLst>
          </a:prstGeom>
          <a:solidFill>
            <a:schemeClr val="accent4"/>
          </a:solidFill>
          <a:effectLst>
            <a:outerShdw blurRad="177800" dist="101600" dir="2700000" algn="tl" rotWithShape="0">
              <a:prstClr val="black">
                <a:alpha val="40000"/>
              </a:prstClr>
            </a:outerShdw>
          </a:effectLst>
        </p:spPr>
        <p:txBody>
          <a:bodyPr lIns="137160" tIns="137160" rIns="137160" bIns="137160"/>
          <a:lstStyle>
            <a:lvl1pPr marL="228600" indent="-2286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i="0" kern="1200">
                <a:solidFill>
                  <a:schemeClr val="tx1"/>
                </a:solidFill>
                <a:latin typeface="Univers" panose="020B0503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accent2"/>
              </a:buClr>
              <a:buFont typeface="System Font Regular"/>
              <a:buChar char="–"/>
              <a:defRPr sz="1600" b="0" i="0" kern="1200">
                <a:solidFill>
                  <a:schemeClr val="tx1"/>
                </a:solidFill>
                <a:latin typeface="Univers" panose="020B0503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accent2"/>
              </a:buClr>
              <a:buFont typeface="System Font Regular"/>
              <a:buChar char="–"/>
              <a:defRPr sz="1400" b="0" i="0" kern="1200">
                <a:solidFill>
                  <a:schemeClr val="tx1"/>
                </a:solidFill>
                <a:latin typeface="Univers" panose="020B0503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200" b="0" i="0" kern="1200">
                <a:solidFill>
                  <a:schemeClr val="tx1"/>
                </a:solidFill>
                <a:latin typeface="Univers" panose="020B0503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rPr>
              <a:t>Copay Cards/ Accumulators</a:t>
            </a:r>
          </a:p>
          <a:p>
            <a:pPr marL="0" indent="0" algn="ctr">
              <a:buNone/>
            </a:pPr>
            <a:endParaRPr lang="en-US" b="1">
              <a:solidFill>
                <a:schemeClr val="bg1"/>
              </a:solidFill>
            </a:endParaRPr>
          </a:p>
          <a:p>
            <a:pPr marL="0" indent="0" algn="ctr">
              <a:buNone/>
            </a:pPr>
            <a:r>
              <a:rPr lang="en-US" sz="4400" b="1">
                <a:solidFill>
                  <a:schemeClr val="bg1"/>
                </a:solidFill>
              </a:rPr>
              <a:t>4</a:t>
            </a:r>
          </a:p>
        </p:txBody>
      </p:sp>
    </p:spTree>
    <p:extLst>
      <p:ext uri="{BB962C8B-B14F-4D97-AF65-F5344CB8AC3E}">
        <p14:creationId xmlns:p14="http://schemas.microsoft.com/office/powerpoint/2010/main" val="281252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C274-2CA7-7605-8705-A7C108E4292C}"/>
              </a:ext>
            </a:extLst>
          </p:cNvPr>
          <p:cNvSpPr>
            <a:spLocks noGrp="1"/>
          </p:cNvSpPr>
          <p:nvPr>
            <p:ph type="title"/>
          </p:nvPr>
        </p:nvSpPr>
        <p:spPr>
          <a:xfrm>
            <a:off x="495300" y="388359"/>
            <a:ext cx="11201399" cy="1043057"/>
          </a:xfrm>
        </p:spPr>
        <p:txBody>
          <a:bodyPr/>
          <a:lstStyle/>
          <a:p>
            <a:r>
              <a:rPr lang="en-US" sz="3600" dirty="0"/>
              <a:t>Navigating Market Access with Magnolia </a:t>
            </a:r>
            <a:br>
              <a:rPr lang="en-US" sz="3600" dirty="0"/>
            </a:br>
            <a:r>
              <a:rPr lang="en-US" dirty="0">
                <a:solidFill>
                  <a:schemeClr val="accent3"/>
                </a:solidFill>
              </a:rPr>
              <a:t>Today’s Moderators and Invited Experts</a:t>
            </a:r>
            <a:endParaRPr lang="en-US" dirty="0"/>
          </a:p>
        </p:txBody>
      </p:sp>
      <p:sp>
        <p:nvSpPr>
          <p:cNvPr id="3" name="Slide Number Placeholder 2">
            <a:extLst>
              <a:ext uri="{FF2B5EF4-FFF2-40B4-BE49-F238E27FC236}">
                <a16:creationId xmlns:a16="http://schemas.microsoft.com/office/drawing/2014/main" id="{66FA15A1-00FA-D40A-8E95-3C1C256CE06A}"/>
              </a:ext>
            </a:extLst>
          </p:cNvPr>
          <p:cNvSpPr>
            <a:spLocks noGrp="1"/>
          </p:cNvSpPr>
          <p:nvPr>
            <p:ph type="sldNum" sz="quarter" idx="10"/>
          </p:nvPr>
        </p:nvSpPr>
        <p:spPr>
          <a:xfrm>
            <a:off x="11610073" y="6483250"/>
            <a:ext cx="495301" cy="365125"/>
          </a:xfrm>
        </p:spPr>
        <p:txBody>
          <a:bodyPr/>
          <a:lstStyle/>
          <a:p>
            <a:pPr lvl="0"/>
            <a:fld id="{7CA8B1C0-87F3-424C-81E5-1DCFDF7C1982}" type="slidenum">
              <a:rPr lang="en-US" noProof="0" smtClean="0"/>
              <a:pPr lvl="0"/>
              <a:t>2</a:t>
            </a:fld>
            <a:endParaRPr lang="en-US" noProof="0"/>
          </a:p>
        </p:txBody>
      </p:sp>
      <p:graphicFrame>
        <p:nvGraphicFramePr>
          <p:cNvPr id="17" name="Table 17">
            <a:extLst>
              <a:ext uri="{FF2B5EF4-FFF2-40B4-BE49-F238E27FC236}">
                <a16:creationId xmlns:a16="http://schemas.microsoft.com/office/drawing/2014/main" id="{BEB2DD74-8690-8A1C-41AF-A0119D819B68}"/>
              </a:ext>
            </a:extLst>
          </p:cNvPr>
          <p:cNvGraphicFramePr>
            <a:graphicFrameLocks noGrp="1"/>
          </p:cNvGraphicFramePr>
          <p:nvPr>
            <p:extLst>
              <p:ext uri="{D42A27DB-BD31-4B8C-83A1-F6EECF244321}">
                <p14:modId xmlns:p14="http://schemas.microsoft.com/office/powerpoint/2010/main" val="4180257223"/>
              </p:ext>
            </p:extLst>
          </p:nvPr>
        </p:nvGraphicFramePr>
        <p:xfrm>
          <a:off x="495300" y="3673983"/>
          <a:ext cx="11201400" cy="1046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197234191"/>
                    </a:ext>
                  </a:extLst>
                </a:gridCol>
                <a:gridCol w="2800350">
                  <a:extLst>
                    <a:ext uri="{9D8B030D-6E8A-4147-A177-3AD203B41FA5}">
                      <a16:colId xmlns:a16="http://schemas.microsoft.com/office/drawing/2014/main" val="3888679590"/>
                    </a:ext>
                  </a:extLst>
                </a:gridCol>
                <a:gridCol w="2800350">
                  <a:extLst>
                    <a:ext uri="{9D8B030D-6E8A-4147-A177-3AD203B41FA5}">
                      <a16:colId xmlns:a16="http://schemas.microsoft.com/office/drawing/2014/main" val="2834906430"/>
                    </a:ext>
                  </a:extLst>
                </a:gridCol>
                <a:gridCol w="2800350">
                  <a:extLst>
                    <a:ext uri="{9D8B030D-6E8A-4147-A177-3AD203B41FA5}">
                      <a16:colId xmlns:a16="http://schemas.microsoft.com/office/drawing/2014/main" val="2968521027"/>
                    </a:ext>
                  </a:extLst>
                </a:gridCol>
              </a:tblGrid>
              <a:tr h="0">
                <a:tc>
                  <a:txBody>
                    <a:bodyPr/>
                    <a:lstStyle/>
                    <a:p>
                      <a:pPr marL="0" marR="0" lvl="0" indent="0" algn="ctr" defTabSz="914400" rtl="0" eaLnBrk="1" fontAlgn="auto" latinLnBrk="0" hangingPunct="1">
                        <a:lnSpc>
                          <a:spcPct val="100000"/>
                        </a:lnSpc>
                        <a:spcBef>
                          <a:spcPts val="0"/>
                        </a:spcBef>
                        <a:spcAft>
                          <a:spcPts val="200"/>
                        </a:spcAft>
                        <a:buClr>
                          <a:srgbClr val="F05122"/>
                        </a:buClr>
                        <a:buSzTx/>
                        <a:buFont typeface="Arial" panose="020B0604020202020204" pitchFamily="34" charset="0"/>
                        <a:buNone/>
                        <a:tabLst/>
                        <a:defRPr/>
                      </a:pPr>
                      <a:r>
                        <a:rPr kumimoji="0" lang="en-US" sz="1600" b="0" i="0" u="none" strike="noStrike" kern="1200" cap="none" spc="0" normalizeH="0" baseline="0" noProof="0" dirty="0">
                          <a:ln>
                            <a:noFill/>
                          </a:ln>
                          <a:solidFill>
                            <a:srgbClr val="F05122"/>
                          </a:solidFill>
                          <a:effectLst/>
                          <a:uLnTx/>
                          <a:uFillTx/>
                          <a:latin typeface="Univers" panose="020B0503020202020204" pitchFamily="34" charset="0"/>
                          <a:ea typeface="+mn-ea"/>
                          <a:cs typeface="+mn-cs"/>
                        </a:rPr>
                        <a:t>Amanda Forys</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rPr>
                        <a:t>Managing Partner, </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rPr>
                        <a:t>Magnolia Market Access</a:t>
                      </a:r>
                    </a:p>
                  </a:txBody>
                  <a:tcPr marT="9144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200"/>
                        </a:spcAft>
                        <a:buClr>
                          <a:srgbClr val="F05122"/>
                        </a:buClr>
                        <a:buSzTx/>
                        <a:buFont typeface="Arial" panose="020B0604020202020204" pitchFamily="34" charset="0"/>
                        <a:buNone/>
                        <a:tabLst/>
                        <a:defRPr/>
                      </a:pPr>
                      <a:r>
                        <a:rPr kumimoji="0" lang="en-US" sz="1600" b="0" i="0" u="none" strike="noStrike" kern="1200" cap="none" spc="0" normalizeH="0" baseline="0" noProof="0" dirty="0">
                          <a:ln>
                            <a:noFill/>
                          </a:ln>
                          <a:solidFill>
                            <a:srgbClr val="F05122"/>
                          </a:solidFill>
                          <a:effectLst/>
                          <a:uLnTx/>
                          <a:uFillTx/>
                          <a:latin typeface="+mn-lt"/>
                          <a:ea typeface="+mn-ea"/>
                          <a:cs typeface="+mn-cs"/>
                        </a:rPr>
                        <a:t>Tracy Baroni Allmon</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mn-lt"/>
                          <a:ea typeface="+mn-ea"/>
                          <a:cs typeface="+mn-cs"/>
                        </a:rPr>
                        <a:t>Vice President, </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mn-lt"/>
                          <a:ea typeface="+mn-ea"/>
                          <a:cs typeface="+mn-cs"/>
                        </a:rPr>
                        <a:t>Health Policy &amp; Market Access</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mn-lt"/>
                          <a:ea typeface="+mn-ea"/>
                          <a:cs typeface="+mn-cs"/>
                        </a:rPr>
                        <a:t>Magnolia Market Access</a:t>
                      </a:r>
                      <a:endParaRPr kumimoji="0" lang="en-US" sz="12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endParaRP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200"/>
                        </a:spcAft>
                        <a:buClr>
                          <a:srgbClr val="F05122"/>
                        </a:buClr>
                        <a:buSzTx/>
                        <a:buFont typeface="Arial" panose="020B0604020202020204" pitchFamily="34" charset="0"/>
                        <a:buNone/>
                        <a:tabLst/>
                        <a:defRPr/>
                      </a:pPr>
                      <a:r>
                        <a:rPr kumimoji="0" lang="en-US" sz="1600" b="0" i="0" u="none" strike="noStrike" kern="1200" cap="none" spc="0" normalizeH="0" baseline="0" noProof="0">
                          <a:ln>
                            <a:noFill/>
                          </a:ln>
                          <a:solidFill>
                            <a:srgbClr val="F05122"/>
                          </a:solidFill>
                          <a:effectLst/>
                          <a:uLnTx/>
                          <a:uFillTx/>
                          <a:latin typeface="Univers" panose="020B0503020202020204" pitchFamily="34" charset="0"/>
                          <a:ea typeface="+mn-ea"/>
                          <a:cs typeface="+mn-cs"/>
                        </a:rPr>
                        <a:t>Chris Schott</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a:ln>
                            <a:noFill/>
                          </a:ln>
                          <a:solidFill>
                            <a:srgbClr val="5E8046"/>
                          </a:solidFill>
                          <a:effectLst/>
                          <a:uLnTx/>
                          <a:uFillTx/>
                          <a:latin typeface="Univers" panose="020B0503020202020204" pitchFamily="34" charset="0"/>
                          <a:ea typeface="+mn-ea"/>
                          <a:cs typeface="+mn-cs"/>
                        </a:rPr>
                        <a:t>Partner,</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a:ln>
                            <a:noFill/>
                          </a:ln>
                          <a:solidFill>
                            <a:srgbClr val="5E8046"/>
                          </a:solidFill>
                          <a:effectLst/>
                          <a:uLnTx/>
                          <a:uFillTx/>
                          <a:latin typeface="Univers" panose="020B0503020202020204" pitchFamily="34" charset="0"/>
                          <a:ea typeface="+mn-ea"/>
                          <a:cs typeface="+mn-cs"/>
                        </a:rPr>
                        <a:t>Lathan &amp; Watkins LLP</a:t>
                      </a:r>
                      <a:endParaRPr kumimoji="0" lang="en-US" sz="14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endParaRP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200"/>
                        </a:spcAft>
                        <a:buClr>
                          <a:srgbClr val="F05122"/>
                        </a:buClr>
                        <a:buSzTx/>
                        <a:buFont typeface="Arial" panose="020B0604020202020204" pitchFamily="34" charset="0"/>
                        <a:buNone/>
                        <a:tabLst/>
                        <a:defRPr/>
                      </a:pPr>
                      <a:r>
                        <a:rPr kumimoji="0" lang="en-US" sz="1600" b="0" i="0" u="none" strike="noStrike" kern="1200" cap="none" spc="0" normalizeH="0" baseline="0" noProof="0" dirty="0">
                          <a:ln>
                            <a:noFill/>
                          </a:ln>
                          <a:solidFill>
                            <a:srgbClr val="F05122"/>
                          </a:solidFill>
                          <a:effectLst/>
                          <a:uLnTx/>
                          <a:uFillTx/>
                          <a:latin typeface="Univers" panose="020B0503020202020204" pitchFamily="34" charset="0"/>
                          <a:ea typeface="+mn-ea"/>
                          <a:cs typeface="+mn-cs"/>
                        </a:rPr>
                        <a:t>Greg Warren</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rPr>
                        <a:t>Partner &amp; Consulting Actuary,</a:t>
                      </a:r>
                    </a:p>
                    <a:p>
                      <a:pPr marL="0" marR="0" lvl="0" indent="0" algn="ctr" defTabSz="914400" rtl="0" eaLnBrk="1" fontAlgn="auto" latinLnBrk="0" hangingPunct="1">
                        <a:lnSpc>
                          <a:spcPct val="100000"/>
                        </a:lnSpc>
                        <a:spcBef>
                          <a:spcPts val="0"/>
                        </a:spcBef>
                        <a:spcAft>
                          <a:spcPts val="0"/>
                        </a:spcAft>
                        <a:buClr>
                          <a:srgbClr val="F05122"/>
                        </a:buClr>
                        <a:buSzTx/>
                        <a:buFont typeface="Arial" panose="020B0604020202020204" pitchFamily="34" charset="0"/>
                        <a:buNone/>
                        <a:tabLst/>
                        <a:defRPr/>
                      </a:pPr>
                      <a:r>
                        <a:rPr kumimoji="0" lang="en-US" sz="1400" b="0" i="1" u="none" strike="noStrike" kern="1200" cap="none" spc="0" normalizeH="0" baseline="0" noProof="0" dirty="0" err="1">
                          <a:ln>
                            <a:noFill/>
                          </a:ln>
                          <a:solidFill>
                            <a:srgbClr val="5E8046"/>
                          </a:solidFill>
                          <a:effectLst/>
                          <a:uLnTx/>
                          <a:uFillTx/>
                          <a:latin typeface="Univers" panose="020B0503020202020204" pitchFamily="34" charset="0"/>
                          <a:ea typeface="+mn-ea"/>
                          <a:cs typeface="+mn-cs"/>
                        </a:rPr>
                        <a:t>Axene</a:t>
                      </a:r>
                      <a:r>
                        <a:rPr kumimoji="0" lang="en-US" sz="1400" b="0" i="1" u="none" strike="noStrike" kern="1200" cap="none" spc="0" normalizeH="0" baseline="0" noProof="0" dirty="0">
                          <a:ln>
                            <a:noFill/>
                          </a:ln>
                          <a:solidFill>
                            <a:srgbClr val="5E8046"/>
                          </a:solidFill>
                          <a:effectLst/>
                          <a:uLnTx/>
                          <a:uFillTx/>
                          <a:latin typeface="Univers" panose="020B0503020202020204" pitchFamily="34" charset="0"/>
                          <a:ea typeface="+mn-ea"/>
                          <a:cs typeface="+mn-cs"/>
                        </a:rPr>
                        <a:t> Health Partners</a:t>
                      </a:r>
                    </a:p>
                  </a:txBody>
                  <a:tcPr marT="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881867"/>
                  </a:ext>
                </a:extLst>
              </a:tr>
            </a:tbl>
          </a:graphicData>
        </a:graphic>
      </p:graphicFrame>
      <p:pic>
        <p:nvPicPr>
          <p:cNvPr id="4" name="Picture Placeholder 18" descr="A person smiling at the camera&#10;&#10;Description automatically generated">
            <a:extLst>
              <a:ext uri="{FF2B5EF4-FFF2-40B4-BE49-F238E27FC236}">
                <a16:creationId xmlns:a16="http://schemas.microsoft.com/office/drawing/2014/main" id="{106102A8-42DB-D607-6887-C0D37685B7AE}"/>
              </a:ext>
            </a:extLst>
          </p:cNvPr>
          <p:cNvPicPr>
            <a:picLocks noGrp="1" noChangeAspect="1"/>
          </p:cNvPicPr>
          <p:nvPr>
            <p:ph type="pic" sz="quarter" idx="12"/>
          </p:nvPr>
        </p:nvPicPr>
        <p:blipFill rotWithShape="1">
          <a:blip r:embed="rId2"/>
          <a:srcRect t="2801" r="8577" b="5776"/>
          <a:stretch/>
        </p:blipFill>
        <p:spPr>
          <a:xfrm>
            <a:off x="1034770" y="2054718"/>
            <a:ext cx="1554480" cy="1554480"/>
          </a:xfrm>
          <a:ln>
            <a:solidFill>
              <a:schemeClr val="accent4"/>
            </a:solidFill>
          </a:ln>
        </p:spPr>
      </p:pic>
      <p:pic>
        <p:nvPicPr>
          <p:cNvPr id="5" name="Picture Placeholder 18">
            <a:extLst>
              <a:ext uri="{FF2B5EF4-FFF2-40B4-BE49-F238E27FC236}">
                <a16:creationId xmlns:a16="http://schemas.microsoft.com/office/drawing/2014/main" id="{5618A4AB-01A1-C037-5F3E-6D1260055DD6}"/>
              </a:ext>
            </a:extLst>
          </p:cNvPr>
          <p:cNvPicPr>
            <a:picLocks noChangeAspect="1"/>
          </p:cNvPicPr>
          <p:nvPr/>
        </p:nvPicPr>
        <p:blipFill>
          <a:blip r:embed="rId3"/>
          <a:srcRect/>
          <a:stretch/>
        </p:blipFill>
        <p:spPr>
          <a:xfrm rot="-300000">
            <a:off x="3830443" y="2119502"/>
            <a:ext cx="1554480" cy="1554480"/>
          </a:xfrm>
          <a:prstGeom prst="ellipse">
            <a:avLst/>
          </a:prstGeom>
          <a:solidFill>
            <a:schemeClr val="bg2"/>
          </a:solidFill>
          <a:ln w="19050">
            <a:solidFill>
              <a:schemeClr val="accent4"/>
            </a:solidFill>
          </a:ln>
        </p:spPr>
      </p:pic>
      <p:pic>
        <p:nvPicPr>
          <p:cNvPr id="1026" name="Picture 2" descr="Greg Warren">
            <a:extLst>
              <a:ext uri="{FF2B5EF4-FFF2-40B4-BE49-F238E27FC236}">
                <a16:creationId xmlns:a16="http://schemas.microsoft.com/office/drawing/2014/main" id="{82DF115A-572E-D988-99F1-241EDAD20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790" y="2054718"/>
            <a:ext cx="1550594" cy="1554480"/>
          </a:xfrm>
          <a:prstGeom prst="ellipse">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pic>
        <p:nvPicPr>
          <p:cNvPr id="1028" name="Picture 4" descr="Christopher H. Schott">
            <a:extLst>
              <a:ext uri="{FF2B5EF4-FFF2-40B4-BE49-F238E27FC236}">
                <a16:creationId xmlns:a16="http://schemas.microsoft.com/office/drawing/2014/main" id="{E14A6C2E-AB65-6926-F263-4AF208C86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116" y="2054718"/>
            <a:ext cx="1554480" cy="1554480"/>
          </a:xfrm>
          <a:prstGeom prst="ellipse">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29A2C7-E2FB-1510-4662-FDC2A1FAFFDC}"/>
              </a:ext>
            </a:extLst>
          </p:cNvPr>
          <p:cNvSpPr txBox="1"/>
          <p:nvPr/>
        </p:nvSpPr>
        <p:spPr>
          <a:xfrm>
            <a:off x="354412" y="5000900"/>
            <a:ext cx="11342287" cy="1231106"/>
          </a:xfrm>
          <a:prstGeom prst="rect">
            <a:avLst/>
          </a:prstGeom>
          <a:noFill/>
        </p:spPr>
        <p:txBody>
          <a:bodyPr wrap="square" rtlCol="0">
            <a:spAutoFit/>
          </a:bodyPr>
          <a:lstStyle/>
          <a:p>
            <a:pPr>
              <a:spcAft>
                <a:spcPts val="600"/>
              </a:spcAft>
              <a:buClr>
                <a:srgbClr val="F05122"/>
              </a:buClr>
            </a:pPr>
            <a:r>
              <a:rPr kumimoji="0" lang="en-US" sz="1100" b="0" i="0" u="none" strike="noStrike" kern="1200" cap="none" spc="0" normalizeH="0" baseline="0" noProof="0" dirty="0">
                <a:ln>
                  <a:noFill/>
                </a:ln>
                <a:solidFill>
                  <a:srgbClr val="000000"/>
                </a:solidFill>
                <a:effectLst/>
                <a:uLnTx/>
                <a:uFillTx/>
                <a:latin typeface="Univers" panose="020B0503020202020204" pitchFamily="34" charset="0"/>
                <a:ea typeface="+mn-ea"/>
                <a:cs typeface="+mn-cs"/>
              </a:rPr>
              <a:t>Disclaimer: </a:t>
            </a:r>
            <a:r>
              <a:rPr lang="en-US" sz="1100" dirty="0"/>
              <a:t>This presentation is provided for informational purposes only and </a:t>
            </a:r>
            <a:r>
              <a:rPr lang="en-US" sz="1100" b="1" dirty="0"/>
              <a:t>does not constitute legal advice or reflect the views or positions of Latham &amp; Watkins LLP or </a:t>
            </a:r>
            <a:r>
              <a:rPr lang="en-US" sz="1100" b="1" dirty="0" err="1"/>
              <a:t>Axene</a:t>
            </a:r>
            <a:r>
              <a:rPr lang="en-US" sz="1100" b="1" dirty="0"/>
              <a:t> Health Partners, or of their respective clients; rather, it reflects the personal views of the presenters only</a:t>
            </a:r>
            <a:r>
              <a:rPr lang="en-GB" sz="1100" dirty="0"/>
              <a:t>.  </a:t>
            </a:r>
            <a:r>
              <a:rPr lang="en-US" sz="1100" dirty="0"/>
              <a:t>This presentation is intended, but not  promised or guaranteed to be, current, complete, or up-to-date, and should in no way be taken as an indication of future results. This presentation is offered only for general informational and educational purposes; it is not offered as, and does not constitute, legal advice or legal opinions. You should not act or rely on any information contained in this presentation without first seeking the advice of an attorney.</a:t>
            </a:r>
          </a:p>
          <a:p>
            <a:pPr marR="0" algn="l" defTabSz="914400" rtl="0" eaLnBrk="1" fontAlgn="auto" latinLnBrk="0" hangingPunct="1">
              <a:lnSpc>
                <a:spcPct val="100000"/>
              </a:lnSpc>
              <a:spcAft>
                <a:spcPts val="600"/>
              </a:spcAft>
              <a:buClr>
                <a:srgbClr val="F05122"/>
              </a:buClr>
              <a:buSzTx/>
              <a:tabLst/>
            </a:pPr>
            <a:endParaRPr kumimoji="0" lang="en-US" sz="1400" b="0" i="0" u="none" strike="noStrike" kern="1200" cap="none" spc="0" normalizeH="0" baseline="0" noProof="0" dirty="0">
              <a:ln>
                <a:noFill/>
              </a:ln>
              <a:solidFill>
                <a:srgbClr val="000000"/>
              </a:solidFill>
              <a:effectLst/>
              <a:uLnTx/>
              <a:uFillTx/>
              <a:latin typeface="Univers" panose="020B0503020202020204" pitchFamily="34" charset="0"/>
              <a:ea typeface="+mn-ea"/>
              <a:cs typeface="+mn-cs"/>
            </a:endParaRPr>
          </a:p>
        </p:txBody>
      </p:sp>
    </p:spTree>
    <p:extLst>
      <p:ext uri="{BB962C8B-B14F-4D97-AF65-F5344CB8AC3E}">
        <p14:creationId xmlns:p14="http://schemas.microsoft.com/office/powerpoint/2010/main" val="159187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7D00-BA3F-98BA-8F46-4695CD54444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489AF9-118D-6C09-435B-1F18D4EB4FF7}"/>
              </a:ext>
            </a:extLst>
          </p:cNvPr>
          <p:cNvSpPr>
            <a:spLocks noGrp="1"/>
          </p:cNvSpPr>
          <p:nvPr>
            <p:ph type="title"/>
          </p:nvPr>
        </p:nvSpPr>
        <p:spPr/>
        <p:txBody>
          <a:bodyPr/>
          <a:lstStyle/>
          <a:p>
            <a:r>
              <a:rPr lang="en-US" sz="3200" dirty="0">
                <a:solidFill>
                  <a:schemeClr val="tx2"/>
                </a:solidFill>
              </a:rPr>
              <a:t>Agenda</a:t>
            </a:r>
          </a:p>
        </p:txBody>
      </p:sp>
      <p:sp>
        <p:nvSpPr>
          <p:cNvPr id="7" name="Subtitle 6">
            <a:extLst>
              <a:ext uri="{FF2B5EF4-FFF2-40B4-BE49-F238E27FC236}">
                <a16:creationId xmlns:a16="http://schemas.microsoft.com/office/drawing/2014/main" id="{46F50ED8-B4D9-E8EB-D902-F41D425147C6}"/>
              </a:ext>
            </a:extLst>
          </p:cNvPr>
          <p:cNvSpPr>
            <a:spLocks noGrp="1"/>
          </p:cNvSpPr>
          <p:nvPr>
            <p:ph type="subTitle" idx="4294967295"/>
          </p:nvPr>
        </p:nvSpPr>
        <p:spPr>
          <a:xfrm>
            <a:off x="4699590" y="1165875"/>
            <a:ext cx="6997110" cy="2611438"/>
          </a:xfrm>
        </p:spPr>
        <p:txBody>
          <a:bodyPr vert="horz" lIns="0" tIns="45720" rIns="0" bIns="45720" rtlCol="0" anchor="t">
            <a:noAutofit/>
          </a:bodyPr>
          <a:lstStyle/>
          <a:p>
            <a:pPr marL="517525" indent="-457200">
              <a:lnSpc>
                <a:spcPct val="150000"/>
              </a:lnSpc>
              <a:buFont typeface="+mj-lt"/>
              <a:buAutoNum type="arabicPeriod"/>
            </a:pPr>
            <a:r>
              <a:rPr lang="en-US" sz="2400" dirty="0">
                <a:latin typeface="Univers"/>
                <a:ea typeface="Roboto"/>
                <a:cs typeface="Arial"/>
              </a:rPr>
              <a:t>Federal Policy: Most Favored Nation, Direct-to-Patient, Tariffs</a:t>
            </a:r>
          </a:p>
          <a:p>
            <a:pPr marL="517525" indent="-457200">
              <a:lnSpc>
                <a:spcPct val="150000"/>
              </a:lnSpc>
              <a:buFont typeface="+mj-lt"/>
              <a:buAutoNum type="arabicPeriod"/>
            </a:pPr>
            <a:r>
              <a:rPr lang="en-US" sz="2400" dirty="0">
                <a:latin typeface="Univers"/>
                <a:ea typeface="Roboto"/>
                <a:cs typeface="Arial"/>
              </a:rPr>
              <a:t>State Policy: Activity in 2025</a:t>
            </a:r>
            <a:endParaRPr lang="en-US" dirty="0"/>
          </a:p>
          <a:p>
            <a:pPr marL="517525" indent="-457200">
              <a:lnSpc>
                <a:spcPct val="150000"/>
              </a:lnSpc>
              <a:buAutoNum type="arabicPeriod"/>
            </a:pPr>
            <a:r>
              <a:rPr lang="en-US" sz="2400" dirty="0">
                <a:latin typeface="Univers"/>
                <a:ea typeface="Roboto"/>
                <a:cs typeface="Arial"/>
              </a:rPr>
              <a:t>Round Robin/Questions</a:t>
            </a:r>
            <a:br>
              <a:rPr lang="en-US" sz="2400" dirty="0"/>
            </a:br>
            <a:endParaRPr lang="en-US"/>
          </a:p>
          <a:p>
            <a:pPr marL="285750" indent="-285750">
              <a:buFont typeface="Wingdings" panose="05000000000000000000" pitchFamily="2" charset="2"/>
              <a:buChar char="§"/>
            </a:pPr>
            <a:endParaRPr lang="en-US" dirty="0"/>
          </a:p>
        </p:txBody>
      </p:sp>
      <p:sp>
        <p:nvSpPr>
          <p:cNvPr id="5" name="Slide Number Placeholder 4">
            <a:extLst>
              <a:ext uri="{FF2B5EF4-FFF2-40B4-BE49-F238E27FC236}">
                <a16:creationId xmlns:a16="http://schemas.microsoft.com/office/drawing/2014/main" id="{DCA5F21C-DFD0-ADB5-4547-0BB0644F815F}"/>
              </a:ext>
            </a:extLst>
          </p:cNvPr>
          <p:cNvSpPr>
            <a:spLocks noGrp="1"/>
          </p:cNvSpPr>
          <p:nvPr>
            <p:ph type="sldNum" sz="quarter" idx="4294967295"/>
          </p:nvPr>
        </p:nvSpPr>
        <p:spPr>
          <a:xfrm>
            <a:off x="11696700" y="6483350"/>
            <a:ext cx="495300" cy="365125"/>
          </a:xfrm>
        </p:spPr>
        <p:txBody>
          <a:bodyPr/>
          <a:lstStyle/>
          <a:p>
            <a:fld id="{7CA8B1C0-87F3-424C-81E5-1DCFDF7C1982}" type="slidenum">
              <a:rPr lang="en-US" smtClean="0"/>
              <a:pPr/>
              <a:t>3</a:t>
            </a:fld>
            <a:endParaRPr lang="en-US"/>
          </a:p>
        </p:txBody>
      </p:sp>
    </p:spTree>
    <p:extLst>
      <p:ext uri="{BB962C8B-B14F-4D97-AF65-F5344CB8AC3E}">
        <p14:creationId xmlns:p14="http://schemas.microsoft.com/office/powerpoint/2010/main" val="309539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CB45-66A2-E8C2-5F31-F20C87BE852D}"/>
              </a:ext>
            </a:extLst>
          </p:cNvPr>
          <p:cNvSpPr>
            <a:spLocks noGrp="1"/>
          </p:cNvSpPr>
          <p:nvPr>
            <p:ph type="title"/>
          </p:nvPr>
        </p:nvSpPr>
        <p:spPr/>
        <p:txBody>
          <a:bodyPr/>
          <a:lstStyle/>
          <a:p>
            <a:r>
              <a:rPr lang="en-US" dirty="0"/>
              <a:t>Current Landscape</a:t>
            </a:r>
          </a:p>
        </p:txBody>
      </p:sp>
      <p:sp>
        <p:nvSpPr>
          <p:cNvPr id="3" name="Slide Number Placeholder 2">
            <a:extLst>
              <a:ext uri="{FF2B5EF4-FFF2-40B4-BE49-F238E27FC236}">
                <a16:creationId xmlns:a16="http://schemas.microsoft.com/office/drawing/2014/main" id="{11E83EF4-74B2-DB07-CA87-D64B33C4D589}"/>
              </a:ext>
            </a:extLst>
          </p:cNvPr>
          <p:cNvSpPr>
            <a:spLocks noGrp="1"/>
          </p:cNvSpPr>
          <p:nvPr>
            <p:ph type="sldNum" sz="quarter" idx="10"/>
          </p:nvPr>
        </p:nvSpPr>
        <p:spPr/>
        <p:txBody>
          <a:bodyPr/>
          <a:lstStyle/>
          <a:p>
            <a:fld id="{7CA8B1C0-87F3-424C-81E5-1DCFDF7C1982}" type="slidenum">
              <a:rPr lang="en-US" smtClean="0"/>
              <a:pPr/>
              <a:t>4</a:t>
            </a:fld>
            <a:endParaRPr lang="en-US"/>
          </a:p>
        </p:txBody>
      </p:sp>
      <p:sp>
        <p:nvSpPr>
          <p:cNvPr id="5" name="Text Placeholder 4">
            <a:extLst>
              <a:ext uri="{FF2B5EF4-FFF2-40B4-BE49-F238E27FC236}">
                <a16:creationId xmlns:a16="http://schemas.microsoft.com/office/drawing/2014/main" id="{B3AE1DBC-4B35-A283-42D1-9B1DBF71DD1A}"/>
              </a:ext>
            </a:extLst>
          </p:cNvPr>
          <p:cNvSpPr>
            <a:spLocks noGrp="1"/>
          </p:cNvSpPr>
          <p:nvPr>
            <p:ph type="body" sz="quarter" idx="28"/>
          </p:nvPr>
        </p:nvSpPr>
        <p:spPr>
          <a:xfrm>
            <a:off x="495436" y="3724882"/>
            <a:ext cx="3227832" cy="1929384"/>
          </a:xfrm>
        </p:spPr>
        <p:txBody>
          <a:bodyPr anchor="ctr"/>
          <a:lstStyle/>
          <a:p>
            <a:pPr marL="0" indent="0" algn="ctr">
              <a:buNone/>
            </a:pPr>
            <a:r>
              <a:rPr lang="en-US" dirty="0">
                <a:latin typeface="Univers"/>
                <a:ea typeface="Roboto"/>
                <a:cs typeface="Arial"/>
              </a:rPr>
              <a:t>Proposed drug pricing regulations at OMB</a:t>
            </a:r>
            <a:endParaRPr lang="en-US" dirty="0"/>
          </a:p>
        </p:txBody>
      </p:sp>
      <p:sp>
        <p:nvSpPr>
          <p:cNvPr id="6" name="Text Placeholder 5">
            <a:extLst>
              <a:ext uri="{FF2B5EF4-FFF2-40B4-BE49-F238E27FC236}">
                <a16:creationId xmlns:a16="http://schemas.microsoft.com/office/drawing/2014/main" id="{957BD201-0CDB-2B55-FC50-7D1A16477BA8}"/>
              </a:ext>
            </a:extLst>
          </p:cNvPr>
          <p:cNvSpPr>
            <a:spLocks noGrp="1"/>
          </p:cNvSpPr>
          <p:nvPr>
            <p:ph type="body" sz="quarter" idx="29"/>
          </p:nvPr>
        </p:nvSpPr>
        <p:spPr>
          <a:xfrm>
            <a:off x="8467186" y="3724882"/>
            <a:ext cx="3227832" cy="1929384"/>
          </a:xfrm>
        </p:spPr>
        <p:txBody>
          <a:bodyPr anchor="ctr"/>
          <a:lstStyle/>
          <a:p>
            <a:pPr marL="0" indent="0" algn="ctr">
              <a:buNone/>
            </a:pPr>
            <a:r>
              <a:rPr lang="en-US" dirty="0">
                <a:latin typeface="Univers"/>
                <a:ea typeface="Roboto"/>
                <a:cs typeface="Arial"/>
              </a:rPr>
              <a:t>States very active on key issues</a:t>
            </a:r>
            <a:endParaRPr lang="en-US" dirty="0"/>
          </a:p>
        </p:txBody>
      </p:sp>
      <p:sp>
        <p:nvSpPr>
          <p:cNvPr id="7" name="Text Placeholder 6">
            <a:extLst>
              <a:ext uri="{FF2B5EF4-FFF2-40B4-BE49-F238E27FC236}">
                <a16:creationId xmlns:a16="http://schemas.microsoft.com/office/drawing/2014/main" id="{79B8EEF6-3CE8-6DE4-4AC1-47F05D81A842}"/>
              </a:ext>
            </a:extLst>
          </p:cNvPr>
          <p:cNvSpPr>
            <a:spLocks noGrp="1"/>
          </p:cNvSpPr>
          <p:nvPr>
            <p:ph type="body" sz="quarter" idx="30"/>
          </p:nvPr>
        </p:nvSpPr>
        <p:spPr>
          <a:xfrm>
            <a:off x="4481311" y="1510600"/>
            <a:ext cx="3227832" cy="1929384"/>
          </a:xfrm>
        </p:spPr>
        <p:txBody>
          <a:bodyPr anchor="ctr"/>
          <a:lstStyle/>
          <a:p>
            <a:pPr marL="0" indent="0" algn="ctr">
              <a:buNone/>
            </a:pPr>
            <a:r>
              <a:rPr lang="en-US" dirty="0">
                <a:latin typeface="Univers"/>
                <a:ea typeface="Roboto"/>
                <a:cs typeface="Arial"/>
              </a:rPr>
              <a:t>Some manufacturers have agreed to offer Medicaid programs MFN pricing</a:t>
            </a:r>
            <a:endParaRPr lang="en-US" dirty="0"/>
          </a:p>
          <a:p>
            <a:endParaRPr lang="en-US" dirty="0"/>
          </a:p>
        </p:txBody>
      </p:sp>
      <p:sp>
        <p:nvSpPr>
          <p:cNvPr id="8" name="Text Placeholder 7">
            <a:extLst>
              <a:ext uri="{FF2B5EF4-FFF2-40B4-BE49-F238E27FC236}">
                <a16:creationId xmlns:a16="http://schemas.microsoft.com/office/drawing/2014/main" id="{A6227286-6D8E-21A2-26D7-5CBC7D560AE5}"/>
              </a:ext>
            </a:extLst>
          </p:cNvPr>
          <p:cNvSpPr>
            <a:spLocks noGrp="1"/>
          </p:cNvSpPr>
          <p:nvPr>
            <p:ph type="body" sz="quarter" idx="31"/>
          </p:nvPr>
        </p:nvSpPr>
        <p:spPr>
          <a:xfrm>
            <a:off x="4481311" y="3724882"/>
            <a:ext cx="3227832" cy="1929384"/>
          </a:xfrm>
        </p:spPr>
        <p:txBody>
          <a:bodyPr anchor="ctr"/>
          <a:lstStyle/>
          <a:p>
            <a:pPr marL="0" indent="0" algn="ctr">
              <a:buNone/>
            </a:pPr>
            <a:r>
              <a:rPr lang="en-US" dirty="0">
                <a:latin typeface="Univers"/>
                <a:ea typeface="Roboto"/>
                <a:cs typeface="Arial"/>
              </a:rPr>
              <a:t>Pricing pressure on ex-US countries not taking hold broadly</a:t>
            </a:r>
            <a:endParaRPr lang="en-US" dirty="0"/>
          </a:p>
        </p:txBody>
      </p:sp>
      <p:sp>
        <p:nvSpPr>
          <p:cNvPr id="9" name="Text Placeholder 8">
            <a:extLst>
              <a:ext uri="{FF2B5EF4-FFF2-40B4-BE49-F238E27FC236}">
                <a16:creationId xmlns:a16="http://schemas.microsoft.com/office/drawing/2014/main" id="{04516631-A3AA-4497-C35D-E735F5F7071A}"/>
              </a:ext>
            </a:extLst>
          </p:cNvPr>
          <p:cNvSpPr>
            <a:spLocks noGrp="1"/>
          </p:cNvSpPr>
          <p:nvPr>
            <p:ph type="body" sz="quarter" idx="32"/>
          </p:nvPr>
        </p:nvSpPr>
        <p:spPr>
          <a:xfrm>
            <a:off x="8467186" y="3718575"/>
            <a:ext cx="3227832" cy="374904"/>
          </a:xfrm>
          <a:prstGeom prst="roundRect">
            <a:avLst>
              <a:gd name="adj" fmla="val 15854"/>
            </a:avLst>
          </a:prstGeom>
        </p:spPr>
        <p:txBody>
          <a:bodyPr/>
          <a:lstStyle/>
          <a:p>
            <a:endParaRPr lang="en-US" dirty="0">
              <a:noFill/>
            </a:endParaRPr>
          </a:p>
        </p:txBody>
      </p:sp>
      <p:sp>
        <p:nvSpPr>
          <p:cNvPr id="10" name="Text Placeholder 9">
            <a:extLst>
              <a:ext uri="{FF2B5EF4-FFF2-40B4-BE49-F238E27FC236}">
                <a16:creationId xmlns:a16="http://schemas.microsoft.com/office/drawing/2014/main" id="{327B4C4A-DC04-E451-B5D4-10EDF82A3728}"/>
              </a:ext>
            </a:extLst>
          </p:cNvPr>
          <p:cNvSpPr>
            <a:spLocks noGrp="1"/>
          </p:cNvSpPr>
          <p:nvPr>
            <p:ph type="body" sz="quarter" idx="33"/>
          </p:nvPr>
        </p:nvSpPr>
        <p:spPr>
          <a:xfrm>
            <a:off x="4512515" y="1513470"/>
            <a:ext cx="3196628" cy="375503"/>
          </a:xfrm>
          <a:prstGeom prst="roundRect">
            <a:avLst>
              <a:gd name="adj" fmla="val 15908"/>
            </a:avLst>
          </a:prstGeom>
          <a:solidFill>
            <a:schemeClr val="accent2"/>
          </a:solidFill>
        </p:spPr>
        <p:txBody>
          <a:bodyPr/>
          <a:lstStyle/>
          <a:p>
            <a:endParaRPr lang="en-US" dirty="0">
              <a:noFill/>
            </a:endParaRPr>
          </a:p>
        </p:txBody>
      </p:sp>
      <p:sp>
        <p:nvSpPr>
          <p:cNvPr id="11" name="Text Placeholder 10">
            <a:extLst>
              <a:ext uri="{FF2B5EF4-FFF2-40B4-BE49-F238E27FC236}">
                <a16:creationId xmlns:a16="http://schemas.microsoft.com/office/drawing/2014/main" id="{464BA3DD-B06F-93EB-AFBD-92570F194ECD}"/>
              </a:ext>
            </a:extLst>
          </p:cNvPr>
          <p:cNvSpPr>
            <a:spLocks noGrp="1"/>
          </p:cNvSpPr>
          <p:nvPr>
            <p:ph type="body" sz="quarter" idx="34"/>
          </p:nvPr>
        </p:nvSpPr>
        <p:spPr>
          <a:xfrm>
            <a:off x="496982" y="3718575"/>
            <a:ext cx="3226286" cy="375503"/>
          </a:xfrm>
          <a:prstGeom prst="roundRect">
            <a:avLst>
              <a:gd name="adj" fmla="val 18024"/>
            </a:avLst>
          </a:prstGeom>
        </p:spPr>
        <p:txBody>
          <a:bodyPr/>
          <a:lstStyle/>
          <a:p>
            <a:endParaRPr lang="en-US" dirty="0">
              <a:noFill/>
            </a:endParaRPr>
          </a:p>
        </p:txBody>
      </p:sp>
      <p:sp>
        <p:nvSpPr>
          <p:cNvPr id="12" name="Text Placeholder 11">
            <a:extLst>
              <a:ext uri="{FF2B5EF4-FFF2-40B4-BE49-F238E27FC236}">
                <a16:creationId xmlns:a16="http://schemas.microsoft.com/office/drawing/2014/main" id="{C6DCBCB2-0638-C785-52A8-D15F16D02BB6}"/>
              </a:ext>
            </a:extLst>
          </p:cNvPr>
          <p:cNvSpPr>
            <a:spLocks noGrp="1"/>
          </p:cNvSpPr>
          <p:nvPr>
            <p:ph type="body" sz="quarter" idx="35"/>
          </p:nvPr>
        </p:nvSpPr>
        <p:spPr>
          <a:xfrm>
            <a:off x="4512515" y="3731632"/>
            <a:ext cx="3190783" cy="375503"/>
          </a:xfrm>
          <a:prstGeom prst="roundRect">
            <a:avLst>
              <a:gd name="adj" fmla="val 20483"/>
            </a:avLst>
          </a:prstGeom>
        </p:spPr>
        <p:txBody>
          <a:bodyPr/>
          <a:lstStyle/>
          <a:p>
            <a:endParaRPr lang="en-US" dirty="0">
              <a:noFill/>
            </a:endParaRPr>
          </a:p>
        </p:txBody>
      </p:sp>
      <p:sp>
        <p:nvSpPr>
          <p:cNvPr id="13" name="Text Placeholder 12">
            <a:extLst>
              <a:ext uri="{FF2B5EF4-FFF2-40B4-BE49-F238E27FC236}">
                <a16:creationId xmlns:a16="http://schemas.microsoft.com/office/drawing/2014/main" id="{F41980CB-FAB8-8C1C-92BC-CFEEA1C988B9}"/>
              </a:ext>
            </a:extLst>
          </p:cNvPr>
          <p:cNvSpPr>
            <a:spLocks noGrp="1"/>
          </p:cNvSpPr>
          <p:nvPr>
            <p:ph type="body" sz="quarter" idx="36"/>
          </p:nvPr>
        </p:nvSpPr>
        <p:spPr>
          <a:xfrm>
            <a:off x="8467186" y="1510600"/>
            <a:ext cx="3227832" cy="1929384"/>
          </a:xfrm>
        </p:spPr>
        <p:txBody>
          <a:bodyPr anchor="ctr"/>
          <a:lstStyle/>
          <a:p>
            <a:pPr marL="0" indent="0" algn="ctr">
              <a:buNone/>
            </a:pPr>
            <a:r>
              <a:rPr lang="en-US" dirty="0">
                <a:latin typeface="Univers"/>
                <a:ea typeface="Roboto"/>
                <a:cs typeface="Arial"/>
              </a:rPr>
              <a:t>Tariffs on pharmaceuticals remain a threat</a:t>
            </a:r>
            <a:endParaRPr lang="en-US" dirty="0"/>
          </a:p>
          <a:p>
            <a:pPr marL="0" indent="0">
              <a:buNone/>
            </a:pPr>
            <a:endParaRPr lang="en-US" dirty="0"/>
          </a:p>
        </p:txBody>
      </p:sp>
      <p:sp>
        <p:nvSpPr>
          <p:cNvPr id="14" name="Text Placeholder 13">
            <a:extLst>
              <a:ext uri="{FF2B5EF4-FFF2-40B4-BE49-F238E27FC236}">
                <a16:creationId xmlns:a16="http://schemas.microsoft.com/office/drawing/2014/main" id="{5B69E15E-6B3D-5B85-5D1A-20EB914A69CE}"/>
              </a:ext>
            </a:extLst>
          </p:cNvPr>
          <p:cNvSpPr>
            <a:spLocks noGrp="1"/>
          </p:cNvSpPr>
          <p:nvPr>
            <p:ph type="body" sz="quarter" idx="37"/>
          </p:nvPr>
        </p:nvSpPr>
        <p:spPr>
          <a:xfrm>
            <a:off x="495436" y="1510600"/>
            <a:ext cx="3227832" cy="1929384"/>
          </a:xfrm>
        </p:spPr>
        <p:txBody>
          <a:bodyPr anchor="ctr"/>
          <a:lstStyle/>
          <a:p>
            <a:pPr marL="0" indent="0" algn="ctr">
              <a:buNone/>
            </a:pPr>
            <a:r>
              <a:rPr lang="en-US" dirty="0">
                <a:latin typeface="Univers"/>
                <a:ea typeface="Roboto"/>
                <a:cs typeface="Arial"/>
              </a:rPr>
              <a:t>A growing number of manufacturers are offering select products DTP</a:t>
            </a:r>
          </a:p>
          <a:p>
            <a:endParaRPr lang="en-US" dirty="0"/>
          </a:p>
        </p:txBody>
      </p:sp>
      <p:sp>
        <p:nvSpPr>
          <p:cNvPr id="15" name="Text Placeholder 14">
            <a:extLst>
              <a:ext uri="{FF2B5EF4-FFF2-40B4-BE49-F238E27FC236}">
                <a16:creationId xmlns:a16="http://schemas.microsoft.com/office/drawing/2014/main" id="{5092E5F9-D7F4-1943-750F-C0D42E525E71}"/>
              </a:ext>
            </a:extLst>
          </p:cNvPr>
          <p:cNvSpPr>
            <a:spLocks noGrp="1"/>
          </p:cNvSpPr>
          <p:nvPr>
            <p:ph type="body" sz="quarter" idx="38"/>
          </p:nvPr>
        </p:nvSpPr>
        <p:spPr>
          <a:xfrm>
            <a:off x="8467186" y="1510600"/>
            <a:ext cx="3227832" cy="375503"/>
          </a:xfrm>
          <a:prstGeom prst="roundRect">
            <a:avLst>
              <a:gd name="adj" fmla="val 23214"/>
            </a:avLst>
          </a:prstGeom>
          <a:solidFill>
            <a:schemeClr val="accent3"/>
          </a:solidFill>
        </p:spPr>
        <p:txBody>
          <a:bodyPr/>
          <a:lstStyle/>
          <a:p>
            <a:endParaRPr lang="en-US" dirty="0">
              <a:noFill/>
            </a:endParaRPr>
          </a:p>
        </p:txBody>
      </p:sp>
      <p:sp>
        <p:nvSpPr>
          <p:cNvPr id="16" name="Text Placeholder 15">
            <a:extLst>
              <a:ext uri="{FF2B5EF4-FFF2-40B4-BE49-F238E27FC236}">
                <a16:creationId xmlns:a16="http://schemas.microsoft.com/office/drawing/2014/main" id="{92E0A412-B304-2B49-B130-A86D6B554AE5}"/>
              </a:ext>
            </a:extLst>
          </p:cNvPr>
          <p:cNvSpPr>
            <a:spLocks noGrp="1"/>
          </p:cNvSpPr>
          <p:nvPr>
            <p:ph type="body" sz="quarter" idx="39"/>
          </p:nvPr>
        </p:nvSpPr>
        <p:spPr>
          <a:xfrm>
            <a:off x="495300" y="1513470"/>
            <a:ext cx="3227968" cy="375503"/>
          </a:xfrm>
          <a:prstGeom prst="roundRect">
            <a:avLst>
              <a:gd name="adj" fmla="val 18343"/>
            </a:avLst>
          </a:prstGeom>
        </p:spPr>
        <p:txBody>
          <a:bodyPr/>
          <a:lstStyle/>
          <a:p>
            <a:endParaRPr lang="en-US" dirty="0">
              <a:noFill/>
            </a:endParaRPr>
          </a:p>
        </p:txBody>
      </p:sp>
      <p:pic>
        <p:nvPicPr>
          <p:cNvPr id="29" name="Content Placeholder 28" descr="Money outline">
            <a:extLst>
              <a:ext uri="{FF2B5EF4-FFF2-40B4-BE49-F238E27FC236}">
                <a16:creationId xmlns:a16="http://schemas.microsoft.com/office/drawing/2014/main" id="{39CD93D4-5135-D25C-E871-8848EDE1BF2C}"/>
              </a:ext>
            </a:extLst>
          </p:cNvPr>
          <p:cNvPicPr>
            <a:picLocks noGrp="1" noChangeAspect="1"/>
          </p:cNvPicPr>
          <p:nvPr>
            <p:ph sz="quarter" idx="40"/>
          </p:nvPr>
        </p:nvPicPr>
        <p:blipFill>
          <a:blip r:embed="rId2">
            <a:extLst>
              <a:ext uri="{96DAC541-7B7A-43D3-8B79-37D633B846F1}">
                <asvg:svgBlip xmlns:asvg="http://schemas.microsoft.com/office/drawing/2016/SVG/main" r:embed="rId3"/>
              </a:ext>
            </a:extLst>
          </a:blip>
          <a:srcRect/>
          <a:stretch/>
        </p:blipFill>
        <p:spPr>
          <a:xfrm>
            <a:off x="8193088" y="1425505"/>
            <a:ext cx="547687" cy="547687"/>
          </a:xfrm>
        </p:spPr>
      </p:pic>
      <p:pic>
        <p:nvPicPr>
          <p:cNvPr id="31" name="Content Placeholder 30" descr="Gavel with solid fill">
            <a:extLst>
              <a:ext uri="{FF2B5EF4-FFF2-40B4-BE49-F238E27FC236}">
                <a16:creationId xmlns:a16="http://schemas.microsoft.com/office/drawing/2014/main" id="{6376051A-EBFE-BE31-6390-6F3BF310ED92}"/>
              </a:ext>
            </a:extLst>
          </p:cNvPr>
          <p:cNvPicPr>
            <a:picLocks noGrp="1" noChangeAspect="1"/>
          </p:cNvPicPr>
          <p:nvPr>
            <p:ph sz="quarter" idx="41"/>
          </p:nvPr>
        </p:nvPicPr>
        <p:blipFill>
          <a:blip r:embed="rId4">
            <a:extLst>
              <a:ext uri="{96DAC541-7B7A-43D3-8B79-37D633B846F1}">
                <asvg:svgBlip xmlns:asvg="http://schemas.microsoft.com/office/drawing/2016/SVG/main" r:embed="rId5"/>
              </a:ext>
            </a:extLst>
          </a:blip>
          <a:stretch>
            <a:fillRect/>
          </a:stretch>
        </p:blipFill>
        <p:spPr>
          <a:xfrm>
            <a:off x="230188" y="3628955"/>
            <a:ext cx="547687" cy="547687"/>
          </a:xfrm>
        </p:spPr>
      </p:pic>
      <p:pic>
        <p:nvPicPr>
          <p:cNvPr id="27" name="Content Placeholder 26" descr="Handshake outline">
            <a:extLst>
              <a:ext uri="{FF2B5EF4-FFF2-40B4-BE49-F238E27FC236}">
                <a16:creationId xmlns:a16="http://schemas.microsoft.com/office/drawing/2014/main" id="{C4B8A335-C3E7-0FB1-D9CC-DFDC12B51A7E}"/>
              </a:ext>
            </a:extLst>
          </p:cNvPr>
          <p:cNvPicPr>
            <a:picLocks noGrp="1" noChangeAspect="1"/>
          </p:cNvPicPr>
          <p:nvPr>
            <p:ph sz="quarter" idx="42"/>
          </p:nvPr>
        </p:nvPicPr>
        <p:blipFill>
          <a:blip r:embed="rId6">
            <a:extLst>
              <a:ext uri="{96DAC541-7B7A-43D3-8B79-37D633B846F1}">
                <asvg:svgBlip xmlns:asvg="http://schemas.microsoft.com/office/drawing/2016/SVG/main" r:embed="rId7"/>
              </a:ext>
            </a:extLst>
          </a:blip>
          <a:srcRect/>
          <a:stretch/>
        </p:blipFill>
        <p:spPr>
          <a:xfrm>
            <a:off x="4223544" y="1419949"/>
            <a:ext cx="547687" cy="547687"/>
          </a:xfrm>
        </p:spPr>
      </p:pic>
      <p:pic>
        <p:nvPicPr>
          <p:cNvPr id="33" name="Content Placeholder 32" descr="Globe outline">
            <a:extLst>
              <a:ext uri="{FF2B5EF4-FFF2-40B4-BE49-F238E27FC236}">
                <a16:creationId xmlns:a16="http://schemas.microsoft.com/office/drawing/2014/main" id="{F7F3AE56-610A-286E-B931-C90ED5EB9564}"/>
              </a:ext>
            </a:extLst>
          </p:cNvPr>
          <p:cNvPicPr>
            <a:picLocks noGrp="1" noChangeAspect="1"/>
          </p:cNvPicPr>
          <p:nvPr>
            <p:ph sz="quarter" idx="43"/>
          </p:nvPr>
        </p:nvPicPr>
        <p:blipFill>
          <a:blip r:embed="rId8">
            <a:extLst>
              <a:ext uri="{96DAC541-7B7A-43D3-8B79-37D633B846F1}">
                <asvg:svgBlip xmlns:asvg="http://schemas.microsoft.com/office/drawing/2016/SVG/main" r:embed="rId9"/>
              </a:ext>
            </a:extLst>
          </a:blip>
          <a:stretch>
            <a:fillRect/>
          </a:stretch>
        </p:blipFill>
        <p:spPr>
          <a:xfrm>
            <a:off x="4223543" y="3637686"/>
            <a:ext cx="547688" cy="547688"/>
          </a:xfrm>
        </p:spPr>
      </p:pic>
      <p:pic>
        <p:nvPicPr>
          <p:cNvPr id="24" name="Content Placeholder 23" descr="Connected with solid fill">
            <a:extLst>
              <a:ext uri="{FF2B5EF4-FFF2-40B4-BE49-F238E27FC236}">
                <a16:creationId xmlns:a16="http://schemas.microsoft.com/office/drawing/2014/main" id="{72724585-3ED2-AFAA-453E-455E0424BDEE}"/>
              </a:ext>
            </a:extLst>
          </p:cNvPr>
          <p:cNvPicPr>
            <a:picLocks noGrp="1" noChangeAspect="1"/>
          </p:cNvPicPr>
          <p:nvPr>
            <p:ph sz="quarter" idx="44"/>
          </p:nvPr>
        </p:nvPicPr>
        <p:blipFill>
          <a:blip r:embed="rId10">
            <a:extLst>
              <a:ext uri="{96DAC541-7B7A-43D3-8B79-37D633B846F1}">
                <asvg:svgBlip xmlns:asvg="http://schemas.microsoft.com/office/drawing/2016/SVG/main" r:embed="rId11"/>
              </a:ext>
            </a:extLst>
          </a:blip>
          <a:stretch>
            <a:fillRect/>
          </a:stretch>
        </p:blipFill>
        <p:spPr>
          <a:xfrm>
            <a:off x="229553" y="1419367"/>
            <a:ext cx="547687" cy="547687"/>
          </a:xfrm>
        </p:spPr>
      </p:pic>
      <p:pic>
        <p:nvPicPr>
          <p:cNvPr id="35" name="Content Placeholder 34" descr="Checklist with solid fill">
            <a:extLst>
              <a:ext uri="{FF2B5EF4-FFF2-40B4-BE49-F238E27FC236}">
                <a16:creationId xmlns:a16="http://schemas.microsoft.com/office/drawing/2014/main" id="{25824B4D-2688-093C-42AC-87E4B1C172DF}"/>
              </a:ext>
            </a:extLst>
          </p:cNvPr>
          <p:cNvPicPr>
            <a:picLocks noGrp="1" noChangeAspect="1"/>
          </p:cNvPicPr>
          <p:nvPr>
            <p:ph sz="quarter" idx="45"/>
          </p:nvPr>
        </p:nvPicPr>
        <p:blipFill>
          <a:blip r:embed="rId12">
            <a:extLst>
              <a:ext uri="{96DAC541-7B7A-43D3-8B79-37D633B846F1}">
                <asvg:svgBlip xmlns:asvg="http://schemas.microsoft.com/office/drawing/2016/SVG/main" r:embed="rId13"/>
              </a:ext>
            </a:extLst>
          </a:blip>
          <a:stretch>
            <a:fillRect/>
          </a:stretch>
        </p:blipFill>
        <p:spPr>
          <a:xfrm>
            <a:off x="8193088" y="3637686"/>
            <a:ext cx="547687" cy="547687"/>
          </a:xfrm>
        </p:spPr>
      </p:pic>
    </p:spTree>
    <p:extLst>
      <p:ext uri="{BB962C8B-B14F-4D97-AF65-F5344CB8AC3E}">
        <p14:creationId xmlns:p14="http://schemas.microsoft.com/office/powerpoint/2010/main" val="363352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FD4EB-BEDF-BE1C-5265-22C55732297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C5581FE-CDC7-4BF2-D821-106D510199B9}"/>
              </a:ext>
            </a:extLst>
          </p:cNvPr>
          <p:cNvSpPr>
            <a:spLocks noGrp="1"/>
          </p:cNvSpPr>
          <p:nvPr>
            <p:ph type="ctrTitle"/>
          </p:nvPr>
        </p:nvSpPr>
        <p:spPr/>
        <p:txBody>
          <a:bodyPr/>
          <a:lstStyle/>
          <a:p>
            <a:r>
              <a:rPr lang="en-US" dirty="0"/>
              <a:t>Federal Policy</a:t>
            </a:r>
          </a:p>
        </p:txBody>
      </p:sp>
      <p:sp>
        <p:nvSpPr>
          <p:cNvPr id="11" name="Subtitle 10">
            <a:extLst>
              <a:ext uri="{FF2B5EF4-FFF2-40B4-BE49-F238E27FC236}">
                <a16:creationId xmlns:a16="http://schemas.microsoft.com/office/drawing/2014/main" id="{D6837B64-2E36-DFB9-440A-8E4E0CD8005A}"/>
              </a:ext>
            </a:extLst>
          </p:cNvPr>
          <p:cNvSpPr>
            <a:spLocks noGrp="1"/>
          </p:cNvSpPr>
          <p:nvPr>
            <p:ph type="subTitle" idx="1"/>
          </p:nvPr>
        </p:nvSpPr>
        <p:spPr/>
        <p:txBody>
          <a:bodyPr vert="horz" lIns="0" tIns="45720" rIns="0" bIns="45720" rtlCol="0" anchor="t">
            <a:noAutofit/>
          </a:bodyPr>
          <a:lstStyle/>
          <a:p>
            <a:r>
              <a:rPr lang="en-US" dirty="0">
                <a:latin typeface="Univers"/>
                <a:ea typeface="Roboto"/>
                <a:cs typeface="Arial"/>
              </a:rPr>
              <a:t>Most Favored Nation, Direct-to-Patient, Tariffs</a:t>
            </a:r>
          </a:p>
        </p:txBody>
      </p:sp>
    </p:spTree>
    <p:extLst>
      <p:ext uri="{BB962C8B-B14F-4D97-AF65-F5344CB8AC3E}">
        <p14:creationId xmlns:p14="http://schemas.microsoft.com/office/powerpoint/2010/main" val="296467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A849-CCFD-B994-DA57-00C482833803}"/>
              </a:ext>
            </a:extLst>
          </p:cNvPr>
          <p:cNvSpPr>
            <a:spLocks noGrp="1"/>
          </p:cNvSpPr>
          <p:nvPr>
            <p:ph type="title"/>
          </p:nvPr>
        </p:nvSpPr>
        <p:spPr/>
        <p:txBody>
          <a:bodyPr/>
          <a:lstStyle/>
          <a:p>
            <a:r>
              <a:rPr lang="en-US" dirty="0"/>
              <a:t>Federal Policy</a:t>
            </a:r>
          </a:p>
        </p:txBody>
      </p:sp>
      <p:sp>
        <p:nvSpPr>
          <p:cNvPr id="3" name="Slide Number Placeholder 2">
            <a:extLst>
              <a:ext uri="{FF2B5EF4-FFF2-40B4-BE49-F238E27FC236}">
                <a16:creationId xmlns:a16="http://schemas.microsoft.com/office/drawing/2014/main" id="{9F10600E-AA59-59C2-A8ED-0F1916758E0F}"/>
              </a:ext>
            </a:extLst>
          </p:cNvPr>
          <p:cNvSpPr>
            <a:spLocks noGrp="1"/>
          </p:cNvSpPr>
          <p:nvPr>
            <p:ph type="sldNum" sz="quarter" idx="10"/>
          </p:nvPr>
        </p:nvSpPr>
        <p:spPr/>
        <p:txBody>
          <a:bodyPr/>
          <a:lstStyle/>
          <a:p>
            <a:fld id="{7CA8B1C0-87F3-424C-81E5-1DCFDF7C1982}" type="slidenum">
              <a:rPr lang="en-US" smtClean="0"/>
              <a:pPr/>
              <a:t>6</a:t>
            </a:fld>
            <a:endParaRPr lang="en-US"/>
          </a:p>
        </p:txBody>
      </p:sp>
      <p:graphicFrame>
        <p:nvGraphicFramePr>
          <p:cNvPr id="10" name="Diagram 9">
            <a:extLst>
              <a:ext uri="{FF2B5EF4-FFF2-40B4-BE49-F238E27FC236}">
                <a16:creationId xmlns:a16="http://schemas.microsoft.com/office/drawing/2014/main" id="{134812C3-1DC3-10B3-52A3-284E41CBD5BF}"/>
              </a:ext>
            </a:extLst>
          </p:cNvPr>
          <p:cNvGraphicFramePr/>
          <p:nvPr>
            <p:extLst>
              <p:ext uri="{D42A27DB-BD31-4B8C-83A1-F6EECF244321}">
                <p14:modId xmlns:p14="http://schemas.microsoft.com/office/powerpoint/2010/main" val="988446311"/>
              </p:ext>
            </p:extLst>
          </p:nvPr>
        </p:nvGraphicFramePr>
        <p:xfrm>
          <a:off x="308486" y="1124291"/>
          <a:ext cx="11201399" cy="493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45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3891-1933-1FA1-BF24-87CC61B4FC7D}"/>
              </a:ext>
            </a:extLst>
          </p:cNvPr>
          <p:cNvSpPr>
            <a:spLocks noGrp="1"/>
          </p:cNvSpPr>
          <p:nvPr>
            <p:ph type="title"/>
          </p:nvPr>
        </p:nvSpPr>
        <p:spPr/>
        <p:txBody>
          <a:bodyPr/>
          <a:lstStyle/>
          <a:p>
            <a:r>
              <a:rPr lang="en-US" dirty="0"/>
              <a:t>Thinking Out of the Box: What Are Other Solutions?</a:t>
            </a:r>
          </a:p>
        </p:txBody>
      </p:sp>
      <p:sp>
        <p:nvSpPr>
          <p:cNvPr id="3" name="Slide Number Placeholder 2">
            <a:extLst>
              <a:ext uri="{FF2B5EF4-FFF2-40B4-BE49-F238E27FC236}">
                <a16:creationId xmlns:a16="http://schemas.microsoft.com/office/drawing/2014/main" id="{51AD2E69-4CBC-F065-F1E6-66782244F67B}"/>
              </a:ext>
            </a:extLst>
          </p:cNvPr>
          <p:cNvSpPr>
            <a:spLocks noGrp="1"/>
          </p:cNvSpPr>
          <p:nvPr>
            <p:ph type="sldNum" sz="quarter" idx="10"/>
          </p:nvPr>
        </p:nvSpPr>
        <p:spPr/>
        <p:txBody>
          <a:bodyPr/>
          <a:lstStyle/>
          <a:p>
            <a:fld id="{7CA8B1C0-87F3-424C-81E5-1DCFDF7C1982}" type="slidenum">
              <a:rPr lang="en-US" smtClean="0"/>
              <a:pPr/>
              <a:t>7</a:t>
            </a:fld>
            <a:endParaRPr lang="en-US"/>
          </a:p>
        </p:txBody>
      </p:sp>
      <p:sp>
        <p:nvSpPr>
          <p:cNvPr id="5" name="Text Placeholder 4">
            <a:extLst>
              <a:ext uri="{FF2B5EF4-FFF2-40B4-BE49-F238E27FC236}">
                <a16:creationId xmlns:a16="http://schemas.microsoft.com/office/drawing/2014/main" id="{C6D516AE-7596-C0FF-3290-05F6099ED6F3}"/>
              </a:ext>
            </a:extLst>
          </p:cNvPr>
          <p:cNvSpPr>
            <a:spLocks noGrp="1"/>
          </p:cNvSpPr>
          <p:nvPr>
            <p:ph type="body" sz="quarter" idx="12"/>
          </p:nvPr>
        </p:nvSpPr>
        <p:spPr/>
        <p:txBody>
          <a:bodyPr/>
          <a:lstStyle/>
          <a:p>
            <a:r>
              <a:rPr lang="en-US" dirty="0"/>
              <a:t>Could other payment models be </a:t>
            </a:r>
            <a:r>
              <a:rPr lang="en-US"/>
              <a:t>developed?</a:t>
            </a:r>
            <a:endParaRPr lang="en-US" dirty="0"/>
          </a:p>
          <a:p>
            <a:r>
              <a:rPr lang="en-US" dirty="0"/>
              <a:t>Are there potential changes that could happen at the FDA level to facilitate different payment?</a:t>
            </a:r>
          </a:p>
          <a:p>
            <a:r>
              <a:rPr lang="en-US" dirty="0"/>
              <a:t>If we do move to a more open drug purchasing market, how do we establish a system to track pharmacovigilance and coordinate care?</a:t>
            </a:r>
          </a:p>
          <a:p>
            <a:endParaRPr lang="en-US" dirty="0"/>
          </a:p>
        </p:txBody>
      </p:sp>
    </p:spTree>
    <p:extLst>
      <p:ext uri="{BB962C8B-B14F-4D97-AF65-F5344CB8AC3E}">
        <p14:creationId xmlns:p14="http://schemas.microsoft.com/office/powerpoint/2010/main" val="40155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0C38-16DD-50A3-7A7A-8C9D09C4182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E24FAF6-6A7C-5315-AD93-D02D730797BE}"/>
              </a:ext>
            </a:extLst>
          </p:cNvPr>
          <p:cNvSpPr>
            <a:spLocks noGrp="1"/>
          </p:cNvSpPr>
          <p:nvPr>
            <p:ph type="ctrTitle"/>
          </p:nvPr>
        </p:nvSpPr>
        <p:spPr/>
        <p:txBody>
          <a:bodyPr/>
          <a:lstStyle/>
          <a:p>
            <a:r>
              <a:rPr lang="en-US" dirty="0"/>
              <a:t>State Policy</a:t>
            </a:r>
          </a:p>
        </p:txBody>
      </p:sp>
      <p:sp>
        <p:nvSpPr>
          <p:cNvPr id="11" name="Subtitle 10">
            <a:extLst>
              <a:ext uri="{FF2B5EF4-FFF2-40B4-BE49-F238E27FC236}">
                <a16:creationId xmlns:a16="http://schemas.microsoft.com/office/drawing/2014/main" id="{3931682E-CE81-40B3-81E1-2728C482D4AA}"/>
              </a:ext>
            </a:extLst>
          </p:cNvPr>
          <p:cNvSpPr>
            <a:spLocks noGrp="1"/>
          </p:cNvSpPr>
          <p:nvPr>
            <p:ph type="subTitle" idx="1"/>
          </p:nvPr>
        </p:nvSpPr>
        <p:spPr/>
        <p:txBody>
          <a:bodyPr/>
          <a:lstStyle/>
          <a:p>
            <a:r>
              <a:rPr lang="en-US" dirty="0"/>
              <a:t>Significant Activity in 2025</a:t>
            </a:r>
          </a:p>
        </p:txBody>
      </p:sp>
    </p:spTree>
    <p:extLst>
      <p:ext uri="{BB962C8B-B14F-4D97-AF65-F5344CB8AC3E}">
        <p14:creationId xmlns:p14="http://schemas.microsoft.com/office/powerpoint/2010/main" val="329884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B55A-2D0D-012E-E971-165620259EA2}"/>
              </a:ext>
            </a:extLst>
          </p:cNvPr>
          <p:cNvSpPr>
            <a:spLocks noGrp="1"/>
          </p:cNvSpPr>
          <p:nvPr>
            <p:ph type="title"/>
          </p:nvPr>
        </p:nvSpPr>
        <p:spPr>
          <a:xfrm>
            <a:off x="495300" y="388359"/>
            <a:ext cx="11201399" cy="1043057"/>
          </a:xfrm>
        </p:spPr>
        <p:txBody>
          <a:bodyPr/>
          <a:lstStyle/>
          <a:p>
            <a:r>
              <a:rPr lang="en-US"/>
              <a:t>PBMs are in the Cross-Hairs in States</a:t>
            </a:r>
          </a:p>
        </p:txBody>
      </p:sp>
      <p:sp>
        <p:nvSpPr>
          <p:cNvPr id="3" name="Slide Number Placeholder 2">
            <a:extLst>
              <a:ext uri="{FF2B5EF4-FFF2-40B4-BE49-F238E27FC236}">
                <a16:creationId xmlns:a16="http://schemas.microsoft.com/office/drawing/2014/main" id="{48431FC9-E534-99DA-1941-37323EF46873}"/>
              </a:ext>
            </a:extLst>
          </p:cNvPr>
          <p:cNvSpPr>
            <a:spLocks noGrp="1"/>
          </p:cNvSpPr>
          <p:nvPr>
            <p:ph type="sldNum" sz="quarter" idx="10"/>
          </p:nvPr>
        </p:nvSpPr>
        <p:spPr>
          <a:xfrm>
            <a:off x="11610073" y="6483250"/>
            <a:ext cx="495301" cy="365125"/>
          </a:xfrm>
        </p:spPr>
        <p:txBody>
          <a:bodyPr/>
          <a:lstStyle/>
          <a:p>
            <a:fld id="{7CA8B1C0-87F3-424C-81E5-1DCFDF7C1982}" type="slidenum">
              <a:rPr lang="en-US" smtClean="0"/>
              <a:pPr/>
              <a:t>9</a:t>
            </a:fld>
            <a:endParaRPr lang="en-US"/>
          </a:p>
        </p:txBody>
      </p:sp>
      <p:sp>
        <p:nvSpPr>
          <p:cNvPr id="4" name="Footer Placeholder 3">
            <a:extLst>
              <a:ext uri="{FF2B5EF4-FFF2-40B4-BE49-F238E27FC236}">
                <a16:creationId xmlns:a16="http://schemas.microsoft.com/office/drawing/2014/main" id="{9D71E972-479B-1182-6889-0C49643E7117}"/>
              </a:ext>
            </a:extLst>
          </p:cNvPr>
          <p:cNvSpPr>
            <a:spLocks noGrp="1"/>
          </p:cNvSpPr>
          <p:nvPr>
            <p:ph type="ftr" sz="quarter" idx="11"/>
          </p:nvPr>
        </p:nvSpPr>
        <p:spPr>
          <a:xfrm>
            <a:off x="495300" y="6039556"/>
            <a:ext cx="9584121" cy="518418"/>
          </a:xfrm>
        </p:spPr>
        <p:txBody>
          <a:bodyPr/>
          <a:lstStyle/>
          <a:p>
            <a:r>
              <a:rPr lang="en-US"/>
              <a:t>Source: NCSL.org/health database; </a:t>
            </a:r>
            <a:r>
              <a:rPr lang="en-US" err="1"/>
              <a:t>Legiscan</a:t>
            </a:r>
            <a:endParaRPr lang="en-US"/>
          </a:p>
        </p:txBody>
      </p:sp>
      <p:grpSp>
        <p:nvGrpSpPr>
          <p:cNvPr id="16" name="Group 15">
            <a:extLst>
              <a:ext uri="{FF2B5EF4-FFF2-40B4-BE49-F238E27FC236}">
                <a16:creationId xmlns:a16="http://schemas.microsoft.com/office/drawing/2014/main" id="{1B1EA566-7EEA-2441-4EF3-D44C20724BE8}"/>
              </a:ext>
            </a:extLst>
          </p:cNvPr>
          <p:cNvGrpSpPr/>
          <p:nvPr/>
        </p:nvGrpSpPr>
        <p:grpSpPr>
          <a:xfrm>
            <a:off x="832104" y="1070919"/>
            <a:ext cx="3172968" cy="2418051"/>
            <a:chOff x="832104" y="1070919"/>
            <a:chExt cx="3172968" cy="2418051"/>
          </a:xfrm>
        </p:grpSpPr>
        <p:sp>
          <p:nvSpPr>
            <p:cNvPr id="6" name="Rectangle: Rounded Corners 5">
              <a:extLst>
                <a:ext uri="{FF2B5EF4-FFF2-40B4-BE49-F238E27FC236}">
                  <a16:creationId xmlns:a16="http://schemas.microsoft.com/office/drawing/2014/main" id="{C95542D4-3D6D-5BC3-E15F-401AC85F02A1}"/>
                </a:ext>
              </a:extLst>
            </p:cNvPr>
            <p:cNvSpPr/>
            <p:nvPr/>
          </p:nvSpPr>
          <p:spPr>
            <a:xfrm>
              <a:off x="832104" y="1349274"/>
              <a:ext cx="3172968" cy="2139696"/>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400" dirty="0">
                  <a:solidFill>
                    <a:schemeClr val="tx1"/>
                  </a:solidFill>
                  <a:latin typeface="Univers" panose="020B0503020202020204" pitchFamily="34" charset="0"/>
                </a:rPr>
                <a:t>Prohibition of spread pricing</a:t>
              </a:r>
            </a:p>
          </p:txBody>
        </p:sp>
        <p:cxnSp>
          <p:nvCxnSpPr>
            <p:cNvPr id="14" name="Straight Connector 13">
              <a:extLst>
                <a:ext uri="{FF2B5EF4-FFF2-40B4-BE49-F238E27FC236}">
                  <a16:creationId xmlns:a16="http://schemas.microsoft.com/office/drawing/2014/main" id="{8E5DF322-B713-2AD1-C71E-6592EBA24A26}"/>
                </a:ext>
              </a:extLst>
            </p:cNvPr>
            <p:cNvCxnSpPr/>
            <p:nvPr/>
          </p:nvCxnSpPr>
          <p:spPr>
            <a:xfrm>
              <a:off x="1280160" y="1349274"/>
              <a:ext cx="228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FA7CE53-BE79-3AA9-9E0B-48A29008F7E5}"/>
                </a:ext>
              </a:extLst>
            </p:cNvPr>
            <p:cNvSpPr/>
            <p:nvPr/>
          </p:nvSpPr>
          <p:spPr>
            <a:xfrm>
              <a:off x="2148840" y="1070919"/>
              <a:ext cx="548640" cy="548640"/>
            </a:xfrm>
            <a:prstGeom prst="ellipse">
              <a:avLst/>
            </a:prstGeom>
            <a:solidFill>
              <a:schemeClr val="bg1"/>
            </a:solidFill>
            <a:ln w="3810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chemeClr val="tx2"/>
                </a:solidFill>
                <a:latin typeface="Univers" panose="020B0503020202020204" pitchFamily="34" charset="0"/>
              </a:endParaRPr>
            </a:p>
          </p:txBody>
        </p:sp>
      </p:grpSp>
      <p:grpSp>
        <p:nvGrpSpPr>
          <p:cNvPr id="17" name="Group 16">
            <a:extLst>
              <a:ext uri="{FF2B5EF4-FFF2-40B4-BE49-F238E27FC236}">
                <a16:creationId xmlns:a16="http://schemas.microsoft.com/office/drawing/2014/main" id="{5B4F942B-0F07-E7AA-4D5F-D542B1A000BE}"/>
              </a:ext>
            </a:extLst>
          </p:cNvPr>
          <p:cNvGrpSpPr/>
          <p:nvPr/>
        </p:nvGrpSpPr>
        <p:grpSpPr>
          <a:xfrm>
            <a:off x="4439411" y="1033604"/>
            <a:ext cx="3172968" cy="2455365"/>
            <a:chOff x="832104" y="1033604"/>
            <a:chExt cx="3172968" cy="2455365"/>
          </a:xfrm>
        </p:grpSpPr>
        <p:sp>
          <p:nvSpPr>
            <p:cNvPr id="18" name="Rectangle: Rounded Corners 17">
              <a:extLst>
                <a:ext uri="{FF2B5EF4-FFF2-40B4-BE49-F238E27FC236}">
                  <a16:creationId xmlns:a16="http://schemas.microsoft.com/office/drawing/2014/main" id="{3E41E56A-EE0D-EC08-71CF-735091E330E6}"/>
                </a:ext>
              </a:extLst>
            </p:cNvPr>
            <p:cNvSpPr/>
            <p:nvPr/>
          </p:nvSpPr>
          <p:spPr>
            <a:xfrm>
              <a:off x="832104" y="1349273"/>
              <a:ext cx="3172968" cy="2139696"/>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400">
                  <a:solidFill>
                    <a:schemeClr val="tx1"/>
                  </a:solidFill>
                  <a:latin typeface="Univers" panose="020B0503020202020204" pitchFamily="34" charset="0"/>
                </a:rPr>
                <a:t>Prohibits preferential reimbursement for affiliated/owned pharmacies, implementation of plan design that encourages or restricts pharmacy use to affiliated/owned pharmacies </a:t>
              </a:r>
            </a:p>
          </p:txBody>
        </p:sp>
        <p:cxnSp>
          <p:nvCxnSpPr>
            <p:cNvPr id="19" name="Straight Connector 18">
              <a:extLst>
                <a:ext uri="{FF2B5EF4-FFF2-40B4-BE49-F238E27FC236}">
                  <a16:creationId xmlns:a16="http://schemas.microsoft.com/office/drawing/2014/main" id="{4ACFDD6A-473B-86EC-719E-F67C86D5EB4B}"/>
                </a:ext>
              </a:extLst>
            </p:cNvPr>
            <p:cNvCxnSpPr/>
            <p:nvPr/>
          </p:nvCxnSpPr>
          <p:spPr>
            <a:xfrm>
              <a:off x="1280160" y="1349274"/>
              <a:ext cx="228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26C4129-E960-A355-41CA-91448DA87412}"/>
                </a:ext>
              </a:extLst>
            </p:cNvPr>
            <p:cNvSpPr/>
            <p:nvPr/>
          </p:nvSpPr>
          <p:spPr>
            <a:xfrm>
              <a:off x="2157984" y="1033604"/>
              <a:ext cx="548640" cy="548640"/>
            </a:xfrm>
            <a:prstGeom prst="ellipse">
              <a:avLst/>
            </a:prstGeom>
            <a:solidFill>
              <a:schemeClr val="bg1"/>
            </a:solidFill>
            <a:ln w="381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chemeClr val="accent2"/>
                </a:solidFill>
                <a:latin typeface="Univers" panose="020B0503020202020204" pitchFamily="34" charset="0"/>
              </a:endParaRPr>
            </a:p>
          </p:txBody>
        </p:sp>
      </p:grpSp>
      <p:grpSp>
        <p:nvGrpSpPr>
          <p:cNvPr id="21" name="Group 20">
            <a:extLst>
              <a:ext uri="{FF2B5EF4-FFF2-40B4-BE49-F238E27FC236}">
                <a16:creationId xmlns:a16="http://schemas.microsoft.com/office/drawing/2014/main" id="{6A42E142-2E61-A663-ED6B-A2E94D3DCF35}"/>
              </a:ext>
            </a:extLst>
          </p:cNvPr>
          <p:cNvGrpSpPr/>
          <p:nvPr/>
        </p:nvGrpSpPr>
        <p:grpSpPr>
          <a:xfrm>
            <a:off x="8019287" y="1070918"/>
            <a:ext cx="3172968" cy="2422086"/>
            <a:chOff x="832104" y="1070918"/>
            <a:chExt cx="3172968" cy="2422086"/>
          </a:xfrm>
        </p:grpSpPr>
        <p:sp>
          <p:nvSpPr>
            <p:cNvPr id="22" name="Rectangle: Rounded Corners 21">
              <a:extLst>
                <a:ext uri="{FF2B5EF4-FFF2-40B4-BE49-F238E27FC236}">
                  <a16:creationId xmlns:a16="http://schemas.microsoft.com/office/drawing/2014/main" id="{3BEDCE84-5FD4-2E22-731E-4B08E15A4663}"/>
                </a:ext>
              </a:extLst>
            </p:cNvPr>
            <p:cNvSpPr/>
            <p:nvPr/>
          </p:nvSpPr>
          <p:spPr>
            <a:xfrm>
              <a:off x="832104" y="1349273"/>
              <a:ext cx="3172968" cy="2143731"/>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200" dirty="0">
                  <a:solidFill>
                    <a:schemeClr val="tx1"/>
                  </a:solidFill>
                  <a:latin typeface="Univers" panose="020B0503020202020204" pitchFamily="34" charset="0"/>
                </a:rPr>
                <a:t>100% of rebates and fees collected in conjunction with drug acquisition or distribution (including from wholesalers, manufacturers, GPOs) must </a:t>
              </a:r>
              <a:r>
                <a:rPr lang="en-US" sz="1200">
                  <a:solidFill>
                    <a:schemeClr val="tx1"/>
                  </a:solidFill>
                  <a:latin typeface="Univers" panose="020B0503020202020204" pitchFamily="34" charset="0"/>
                </a:rPr>
                <a:t>be remitted to </a:t>
              </a:r>
              <a:r>
                <a:rPr lang="en-US" sz="1200" dirty="0">
                  <a:solidFill>
                    <a:schemeClr val="tx1"/>
                  </a:solidFill>
                  <a:latin typeface="Univers" panose="020B0503020202020204" pitchFamily="34" charset="0"/>
                </a:rPr>
                <a:t>the health benefit plan sponsor, enrolled beneficiary, or employer. Disclosure of rebates and fees disseminated must be reported to the state annually</a:t>
              </a:r>
            </a:p>
          </p:txBody>
        </p:sp>
        <p:cxnSp>
          <p:nvCxnSpPr>
            <p:cNvPr id="23" name="Straight Connector 22">
              <a:extLst>
                <a:ext uri="{FF2B5EF4-FFF2-40B4-BE49-F238E27FC236}">
                  <a16:creationId xmlns:a16="http://schemas.microsoft.com/office/drawing/2014/main" id="{B0822CAC-C394-B7D9-499B-4A05ED62BE34}"/>
                </a:ext>
              </a:extLst>
            </p:cNvPr>
            <p:cNvCxnSpPr/>
            <p:nvPr/>
          </p:nvCxnSpPr>
          <p:spPr>
            <a:xfrm>
              <a:off x="1280160" y="1349274"/>
              <a:ext cx="2286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865DF29-370B-2FED-2636-6E9D95D3DE8D}"/>
                </a:ext>
              </a:extLst>
            </p:cNvPr>
            <p:cNvSpPr/>
            <p:nvPr/>
          </p:nvSpPr>
          <p:spPr>
            <a:xfrm>
              <a:off x="2144268" y="1070918"/>
              <a:ext cx="548640" cy="548640"/>
            </a:xfrm>
            <a:prstGeom prst="ellipse">
              <a:avLst/>
            </a:prstGeom>
            <a:solidFill>
              <a:schemeClr val="bg1"/>
            </a:solidFill>
            <a:ln w="381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chemeClr val="accent3"/>
                </a:solidFill>
                <a:latin typeface="Univers" panose="020B0503020202020204" pitchFamily="34" charset="0"/>
              </a:endParaRPr>
            </a:p>
          </p:txBody>
        </p:sp>
      </p:grpSp>
      <p:grpSp>
        <p:nvGrpSpPr>
          <p:cNvPr id="25" name="Group 24">
            <a:extLst>
              <a:ext uri="{FF2B5EF4-FFF2-40B4-BE49-F238E27FC236}">
                <a16:creationId xmlns:a16="http://schemas.microsoft.com/office/drawing/2014/main" id="{D9647B94-8A50-A34D-3DD8-982DA36A03E3}"/>
              </a:ext>
            </a:extLst>
          </p:cNvPr>
          <p:cNvGrpSpPr/>
          <p:nvPr/>
        </p:nvGrpSpPr>
        <p:grpSpPr>
          <a:xfrm>
            <a:off x="832104" y="3642884"/>
            <a:ext cx="3172968" cy="2388603"/>
            <a:chOff x="832104" y="1100367"/>
            <a:chExt cx="3172968" cy="2388603"/>
          </a:xfrm>
        </p:grpSpPr>
        <p:sp>
          <p:nvSpPr>
            <p:cNvPr id="26" name="Rectangle: Rounded Corners 25">
              <a:extLst>
                <a:ext uri="{FF2B5EF4-FFF2-40B4-BE49-F238E27FC236}">
                  <a16:creationId xmlns:a16="http://schemas.microsoft.com/office/drawing/2014/main" id="{8F555E61-BF8F-AFE4-C3BC-A2B6B47ADBD6}"/>
                </a:ext>
              </a:extLst>
            </p:cNvPr>
            <p:cNvSpPr/>
            <p:nvPr/>
          </p:nvSpPr>
          <p:spPr>
            <a:xfrm>
              <a:off x="832104" y="1349274"/>
              <a:ext cx="3172968" cy="2139696"/>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400">
                  <a:solidFill>
                    <a:schemeClr val="tx1"/>
                  </a:solidFill>
                  <a:latin typeface="Univers" panose="020B0503020202020204" pitchFamily="34" charset="0"/>
                </a:rPr>
                <a:t>Contract must include compliance with an annual audit of the PBM by the health plan sponsor</a:t>
              </a:r>
            </a:p>
          </p:txBody>
        </p:sp>
        <p:cxnSp>
          <p:nvCxnSpPr>
            <p:cNvPr id="27" name="Straight Connector 26">
              <a:extLst>
                <a:ext uri="{FF2B5EF4-FFF2-40B4-BE49-F238E27FC236}">
                  <a16:creationId xmlns:a16="http://schemas.microsoft.com/office/drawing/2014/main" id="{F144666A-3439-1673-AA40-41978B625D9B}"/>
                </a:ext>
              </a:extLst>
            </p:cNvPr>
            <p:cNvCxnSpPr/>
            <p:nvPr/>
          </p:nvCxnSpPr>
          <p:spPr>
            <a:xfrm>
              <a:off x="1280160" y="1349274"/>
              <a:ext cx="2286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4CE5598-F0EC-6A09-6948-12F52C00CC71}"/>
                </a:ext>
              </a:extLst>
            </p:cNvPr>
            <p:cNvSpPr/>
            <p:nvPr/>
          </p:nvSpPr>
          <p:spPr>
            <a:xfrm>
              <a:off x="2157984" y="1100367"/>
              <a:ext cx="548640" cy="548640"/>
            </a:xfrm>
            <a:prstGeom prst="ellipse">
              <a:avLst/>
            </a:prstGeom>
            <a:solidFill>
              <a:schemeClr val="bg1"/>
            </a:solidFill>
            <a:ln w="38100">
              <a:solidFill>
                <a:schemeClr val="accent6"/>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chemeClr val="accent6"/>
                </a:solidFill>
                <a:latin typeface="Univers" panose="020B0503020202020204" pitchFamily="34" charset="0"/>
              </a:endParaRPr>
            </a:p>
          </p:txBody>
        </p:sp>
      </p:grpSp>
      <p:grpSp>
        <p:nvGrpSpPr>
          <p:cNvPr id="29" name="Group 28">
            <a:extLst>
              <a:ext uri="{FF2B5EF4-FFF2-40B4-BE49-F238E27FC236}">
                <a16:creationId xmlns:a16="http://schemas.microsoft.com/office/drawing/2014/main" id="{667EE4EA-9A87-E4D7-C1D4-953A7262D4EE}"/>
              </a:ext>
            </a:extLst>
          </p:cNvPr>
          <p:cNvGrpSpPr/>
          <p:nvPr/>
        </p:nvGrpSpPr>
        <p:grpSpPr>
          <a:xfrm>
            <a:off x="4439411" y="3639797"/>
            <a:ext cx="3172968" cy="2391689"/>
            <a:chOff x="832104" y="1097280"/>
            <a:chExt cx="3172968" cy="2391689"/>
          </a:xfrm>
        </p:grpSpPr>
        <p:sp>
          <p:nvSpPr>
            <p:cNvPr id="30" name="Rectangle: Rounded Corners 29">
              <a:extLst>
                <a:ext uri="{FF2B5EF4-FFF2-40B4-BE49-F238E27FC236}">
                  <a16:creationId xmlns:a16="http://schemas.microsoft.com/office/drawing/2014/main" id="{E278860E-6B75-8A9B-53A3-0D57E0A9F2AA}"/>
                </a:ext>
              </a:extLst>
            </p:cNvPr>
            <p:cNvSpPr/>
            <p:nvPr/>
          </p:nvSpPr>
          <p:spPr>
            <a:xfrm>
              <a:off x="832104" y="1349273"/>
              <a:ext cx="3172968" cy="2139696"/>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400" dirty="0">
                  <a:solidFill>
                    <a:schemeClr val="tx1"/>
                  </a:solidFill>
                  <a:latin typeface="Univers" panose="020B0503020202020204" pitchFamily="34" charset="0"/>
                </a:rPr>
                <a:t>Patient protections, including gag clause prohibition, network parity, steering prohibition</a:t>
              </a:r>
            </a:p>
          </p:txBody>
        </p:sp>
        <p:cxnSp>
          <p:nvCxnSpPr>
            <p:cNvPr id="31" name="Straight Connector 30">
              <a:extLst>
                <a:ext uri="{FF2B5EF4-FFF2-40B4-BE49-F238E27FC236}">
                  <a16:creationId xmlns:a16="http://schemas.microsoft.com/office/drawing/2014/main" id="{B13EC556-58D1-843B-A20B-08DD4CCCFB1B}"/>
                </a:ext>
              </a:extLst>
            </p:cNvPr>
            <p:cNvCxnSpPr/>
            <p:nvPr/>
          </p:nvCxnSpPr>
          <p:spPr>
            <a:xfrm>
              <a:off x="1280160" y="1349274"/>
              <a:ext cx="2286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F81B31E-942F-30EC-D9AC-FB598252502B}"/>
                </a:ext>
              </a:extLst>
            </p:cNvPr>
            <p:cNvSpPr/>
            <p:nvPr/>
          </p:nvSpPr>
          <p:spPr>
            <a:xfrm>
              <a:off x="2157984" y="1097280"/>
              <a:ext cx="548640" cy="548640"/>
            </a:xfrm>
            <a:prstGeom prst="ellipse">
              <a:avLst/>
            </a:prstGeom>
            <a:solidFill>
              <a:schemeClr val="bg1"/>
            </a:solidFill>
            <a:ln w="381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chemeClr val="accent5"/>
                </a:solidFill>
                <a:latin typeface="Univers" panose="020B0503020202020204" pitchFamily="34" charset="0"/>
              </a:endParaRPr>
            </a:p>
          </p:txBody>
        </p:sp>
      </p:grpSp>
      <p:grpSp>
        <p:nvGrpSpPr>
          <p:cNvPr id="33" name="Group 32">
            <a:extLst>
              <a:ext uri="{FF2B5EF4-FFF2-40B4-BE49-F238E27FC236}">
                <a16:creationId xmlns:a16="http://schemas.microsoft.com/office/drawing/2014/main" id="{A56B33C7-75B1-FEB6-781E-1B202ADC4856}"/>
              </a:ext>
            </a:extLst>
          </p:cNvPr>
          <p:cNvGrpSpPr/>
          <p:nvPr/>
        </p:nvGrpSpPr>
        <p:grpSpPr>
          <a:xfrm>
            <a:off x="8019287" y="3621994"/>
            <a:ext cx="3172968" cy="2413527"/>
            <a:chOff x="832104" y="1079477"/>
            <a:chExt cx="3172968" cy="2413527"/>
          </a:xfrm>
        </p:grpSpPr>
        <p:sp>
          <p:nvSpPr>
            <p:cNvPr id="34" name="Rectangle: Rounded Corners 33">
              <a:extLst>
                <a:ext uri="{FF2B5EF4-FFF2-40B4-BE49-F238E27FC236}">
                  <a16:creationId xmlns:a16="http://schemas.microsoft.com/office/drawing/2014/main" id="{8F643518-98BA-A171-3A21-8AE2B579C017}"/>
                </a:ext>
              </a:extLst>
            </p:cNvPr>
            <p:cNvSpPr/>
            <p:nvPr/>
          </p:nvSpPr>
          <p:spPr>
            <a:xfrm>
              <a:off x="832104" y="1349273"/>
              <a:ext cx="3172968" cy="2143731"/>
            </a:xfrm>
            <a:prstGeom prst="roundRect">
              <a:avLst/>
            </a:prstGeom>
            <a:solidFill>
              <a:schemeClr val="bg1"/>
            </a:solidFill>
            <a:ln>
              <a:noFill/>
            </a:ln>
            <a:effectLst>
              <a:outerShdw blurRad="1778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9728" rtlCol="0" anchor="ctr"/>
            <a:lstStyle/>
            <a:p>
              <a:pPr algn="ctr"/>
              <a:r>
                <a:rPr lang="en-US" sz="1400" dirty="0">
                  <a:solidFill>
                    <a:schemeClr val="tx1"/>
                  </a:solidFill>
                  <a:latin typeface="Univers" panose="020B0503020202020204" pitchFamily="34" charset="0"/>
                </a:rPr>
                <a:t>Creation and definition of fiduciary duty, transparency, reporting</a:t>
              </a:r>
            </a:p>
          </p:txBody>
        </p:sp>
        <p:cxnSp>
          <p:nvCxnSpPr>
            <p:cNvPr id="35" name="Straight Connector 34">
              <a:extLst>
                <a:ext uri="{FF2B5EF4-FFF2-40B4-BE49-F238E27FC236}">
                  <a16:creationId xmlns:a16="http://schemas.microsoft.com/office/drawing/2014/main" id="{9F798A2F-4A5B-04A8-FF79-3AEF2FBD14C4}"/>
                </a:ext>
              </a:extLst>
            </p:cNvPr>
            <p:cNvCxnSpPr/>
            <p:nvPr/>
          </p:nvCxnSpPr>
          <p:spPr>
            <a:xfrm>
              <a:off x="1280160" y="1349274"/>
              <a:ext cx="228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E45F337-8270-E78F-F314-CD89EB08265F}"/>
                </a:ext>
              </a:extLst>
            </p:cNvPr>
            <p:cNvSpPr/>
            <p:nvPr/>
          </p:nvSpPr>
          <p:spPr>
            <a:xfrm>
              <a:off x="2148837" y="1079477"/>
              <a:ext cx="548640" cy="548640"/>
            </a:xfrm>
            <a:prstGeom prst="ellipse">
              <a:avLst/>
            </a:prstGeom>
            <a:solidFill>
              <a:schemeClr val="bg1"/>
            </a:solidFill>
            <a:ln w="38100">
              <a:solidFill>
                <a:srgbClr val="C00000"/>
              </a:solidFill>
            </a:ln>
            <a:effectLst/>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pPr algn="ctr"/>
              <a:endParaRPr lang="en-US" b="1">
                <a:solidFill>
                  <a:srgbClr val="C00000"/>
                </a:solidFill>
                <a:latin typeface="Univers" panose="020B0503020202020204" pitchFamily="34" charset="0"/>
              </a:endParaRPr>
            </a:p>
          </p:txBody>
        </p:sp>
      </p:grpSp>
      <p:pic>
        <p:nvPicPr>
          <p:cNvPr id="37" name="Graphic 36" descr="Money with solid fill">
            <a:extLst>
              <a:ext uri="{FF2B5EF4-FFF2-40B4-BE49-F238E27FC236}">
                <a16:creationId xmlns:a16="http://schemas.microsoft.com/office/drawing/2014/main" id="{720EE3EF-B013-F50D-6F9D-7DE6F51683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3263" y="1107406"/>
            <a:ext cx="418081" cy="418081"/>
          </a:xfrm>
          <a:prstGeom prst="rect">
            <a:avLst/>
          </a:prstGeom>
        </p:spPr>
      </p:pic>
      <p:sp>
        <p:nvSpPr>
          <p:cNvPr id="38" name="Graphic 14">
            <a:extLst>
              <a:ext uri="{FF2B5EF4-FFF2-40B4-BE49-F238E27FC236}">
                <a16:creationId xmlns:a16="http://schemas.microsoft.com/office/drawing/2014/main" id="{DB6D6007-41DF-52FE-74F1-F9642C0E3ADB}"/>
              </a:ext>
            </a:extLst>
          </p:cNvPr>
          <p:cNvSpPr>
            <a:spLocks noChangeAspect="1"/>
          </p:cNvSpPr>
          <p:nvPr/>
        </p:nvSpPr>
        <p:spPr>
          <a:xfrm>
            <a:off x="5794427" y="1177297"/>
            <a:ext cx="490367" cy="316861"/>
          </a:xfrm>
          <a:custGeom>
            <a:avLst/>
            <a:gdLst>
              <a:gd name="connsiteX0" fmla="*/ 558083 w 671805"/>
              <a:gd name="connsiteY0" fmla="*/ -952 h 414875"/>
              <a:gd name="connsiteX1" fmla="*/ 671806 w 671805"/>
              <a:gd name="connsiteY1" fmla="*/ 201221 h 414875"/>
              <a:gd name="connsiteX2" fmla="*/ 621262 w 671805"/>
              <a:gd name="connsiteY2" fmla="*/ 232810 h 414875"/>
              <a:gd name="connsiteX3" fmla="*/ 507540 w 671805"/>
              <a:gd name="connsiteY3" fmla="*/ 24318 h 414875"/>
              <a:gd name="connsiteX4" fmla="*/ 558083 w 671805"/>
              <a:gd name="connsiteY4" fmla="*/ -952 h 414875"/>
              <a:gd name="connsiteX5" fmla="*/ 120040 w 671805"/>
              <a:gd name="connsiteY5" fmla="*/ -952 h 414875"/>
              <a:gd name="connsiteX6" fmla="*/ 170584 w 671805"/>
              <a:gd name="connsiteY6" fmla="*/ 30637 h 414875"/>
              <a:gd name="connsiteX7" fmla="*/ 43173 w 671805"/>
              <a:gd name="connsiteY7" fmla="*/ 232810 h 414875"/>
              <a:gd name="connsiteX8" fmla="*/ 0 w 671805"/>
              <a:gd name="connsiteY8" fmla="*/ 202273 h 414875"/>
              <a:gd name="connsiteX9" fmla="*/ 120040 w 671805"/>
              <a:gd name="connsiteY9" fmla="*/ -952 h 414875"/>
              <a:gd name="connsiteX10" fmla="*/ 402241 w 671805"/>
              <a:gd name="connsiteY10" fmla="*/ 58015 h 414875"/>
              <a:gd name="connsiteX11" fmla="*/ 509646 w 671805"/>
              <a:gd name="connsiteY11" fmla="*/ 63280 h 414875"/>
              <a:gd name="connsiteX12" fmla="*/ 590726 w 671805"/>
              <a:gd name="connsiteY12" fmla="*/ 210698 h 414875"/>
              <a:gd name="connsiteX13" fmla="*/ 551765 w 671805"/>
              <a:gd name="connsiteY13" fmla="*/ 242287 h 414875"/>
              <a:gd name="connsiteX14" fmla="*/ 360122 w 671805"/>
              <a:gd name="connsiteY14" fmla="*/ 118034 h 414875"/>
              <a:gd name="connsiteX15" fmla="*/ 316949 w 671805"/>
              <a:gd name="connsiteY15" fmla="*/ 108557 h 414875"/>
              <a:gd name="connsiteX16" fmla="*/ 259035 w 671805"/>
              <a:gd name="connsiteY16" fmla="*/ 156996 h 414875"/>
              <a:gd name="connsiteX17" fmla="*/ 215862 w 671805"/>
              <a:gd name="connsiteY17" fmla="*/ 160154 h 414875"/>
              <a:gd name="connsiteX18" fmla="*/ 275883 w 671805"/>
              <a:gd name="connsiteY18" fmla="*/ 66438 h 414875"/>
              <a:gd name="connsiteX19" fmla="*/ 402241 w 671805"/>
              <a:gd name="connsiteY19" fmla="*/ 58015 h 414875"/>
              <a:gd name="connsiteX20" fmla="*/ 402241 w 671805"/>
              <a:gd name="connsiteY20" fmla="*/ 58015 h 414875"/>
              <a:gd name="connsiteX21" fmla="*/ 168478 w 671805"/>
              <a:gd name="connsiteY21" fmla="*/ 63280 h 414875"/>
              <a:gd name="connsiteX22" fmla="*/ 193750 w 671805"/>
              <a:gd name="connsiteY22" fmla="*/ 82233 h 414875"/>
              <a:gd name="connsiteX23" fmla="*/ 197962 w 671805"/>
              <a:gd name="connsiteY23" fmla="*/ 84339 h 414875"/>
              <a:gd name="connsiteX24" fmla="*/ 237975 w 671805"/>
              <a:gd name="connsiteY24" fmla="*/ 91710 h 414875"/>
              <a:gd name="connsiteX25" fmla="*/ 199015 w 671805"/>
              <a:gd name="connsiteY25" fmla="*/ 162261 h 414875"/>
              <a:gd name="connsiteX26" fmla="*/ 202174 w 671805"/>
              <a:gd name="connsiteY26" fmla="*/ 170684 h 414875"/>
              <a:gd name="connsiteX27" fmla="*/ 267459 w 671805"/>
              <a:gd name="connsiteY27" fmla="*/ 171737 h 414875"/>
              <a:gd name="connsiteX28" fmla="*/ 323267 w 671805"/>
              <a:gd name="connsiteY28" fmla="*/ 124352 h 414875"/>
              <a:gd name="connsiteX29" fmla="*/ 353804 w 671805"/>
              <a:gd name="connsiteY29" fmla="*/ 132776 h 414875"/>
              <a:gd name="connsiteX30" fmla="*/ 541235 w 671805"/>
              <a:gd name="connsiteY30" fmla="*/ 253870 h 414875"/>
              <a:gd name="connsiteX31" fmla="*/ 543341 w 671805"/>
              <a:gd name="connsiteY31" fmla="*/ 288619 h 414875"/>
              <a:gd name="connsiteX32" fmla="*/ 515964 w 671805"/>
              <a:gd name="connsiteY32" fmla="*/ 302307 h 414875"/>
              <a:gd name="connsiteX33" fmla="*/ 404347 w 671805"/>
              <a:gd name="connsiteY33" fmla="*/ 230705 h 414875"/>
              <a:gd name="connsiteX34" fmla="*/ 392764 w 671805"/>
              <a:gd name="connsiteY34" fmla="*/ 233863 h 414875"/>
              <a:gd name="connsiteX35" fmla="*/ 394870 w 671805"/>
              <a:gd name="connsiteY35" fmla="*/ 244393 h 414875"/>
              <a:gd name="connsiteX36" fmla="*/ 504381 w 671805"/>
              <a:gd name="connsiteY36" fmla="*/ 314944 h 414875"/>
              <a:gd name="connsiteX37" fmla="*/ 498063 w 671805"/>
              <a:gd name="connsiteY37" fmla="*/ 339162 h 414875"/>
              <a:gd name="connsiteX38" fmla="*/ 466473 w 671805"/>
              <a:gd name="connsiteY38" fmla="*/ 343374 h 414875"/>
              <a:gd name="connsiteX39" fmla="*/ 379075 w 671805"/>
              <a:gd name="connsiteY39" fmla="*/ 295989 h 414875"/>
              <a:gd name="connsiteX40" fmla="*/ 368546 w 671805"/>
              <a:gd name="connsiteY40" fmla="*/ 299149 h 414875"/>
              <a:gd name="connsiteX41" fmla="*/ 370651 w 671805"/>
              <a:gd name="connsiteY41" fmla="*/ 310732 h 414875"/>
              <a:gd name="connsiteX42" fmla="*/ 454890 w 671805"/>
              <a:gd name="connsiteY42" fmla="*/ 356009 h 414875"/>
              <a:gd name="connsiteX43" fmla="*/ 443308 w 671805"/>
              <a:gd name="connsiteY43" fmla="*/ 380228 h 414875"/>
              <a:gd name="connsiteX44" fmla="*/ 418036 w 671805"/>
              <a:gd name="connsiteY44" fmla="*/ 384441 h 414875"/>
              <a:gd name="connsiteX45" fmla="*/ 354857 w 671805"/>
              <a:gd name="connsiteY45" fmla="*/ 345479 h 414875"/>
              <a:gd name="connsiteX46" fmla="*/ 344327 w 671805"/>
              <a:gd name="connsiteY46" fmla="*/ 347586 h 414875"/>
              <a:gd name="connsiteX47" fmla="*/ 346433 w 671805"/>
              <a:gd name="connsiteY47" fmla="*/ 359169 h 414875"/>
              <a:gd name="connsiteX48" fmla="*/ 404347 w 671805"/>
              <a:gd name="connsiteY48" fmla="*/ 394971 h 414875"/>
              <a:gd name="connsiteX49" fmla="*/ 367492 w 671805"/>
              <a:gd name="connsiteY49" fmla="*/ 413924 h 414875"/>
              <a:gd name="connsiteX50" fmla="*/ 316949 w 671805"/>
              <a:gd name="connsiteY50" fmla="*/ 398129 h 414875"/>
              <a:gd name="connsiteX51" fmla="*/ 315896 w 671805"/>
              <a:gd name="connsiteY51" fmla="*/ 345479 h 414875"/>
              <a:gd name="connsiteX52" fmla="*/ 287466 w 671805"/>
              <a:gd name="connsiteY52" fmla="*/ 330739 h 414875"/>
              <a:gd name="connsiteX53" fmla="*/ 283253 w 671805"/>
              <a:gd name="connsiteY53" fmla="*/ 299149 h 414875"/>
              <a:gd name="connsiteX54" fmla="*/ 246399 w 671805"/>
              <a:gd name="connsiteY54" fmla="*/ 282300 h 414875"/>
              <a:gd name="connsiteX55" fmla="*/ 242187 w 671805"/>
              <a:gd name="connsiteY55" fmla="*/ 257029 h 414875"/>
              <a:gd name="connsiteX56" fmla="*/ 175849 w 671805"/>
              <a:gd name="connsiteY56" fmla="*/ 264400 h 414875"/>
              <a:gd name="connsiteX57" fmla="*/ 151630 w 671805"/>
              <a:gd name="connsiteY57" fmla="*/ 239128 h 414875"/>
              <a:gd name="connsiteX58" fmla="*/ 117935 w 671805"/>
              <a:gd name="connsiteY58" fmla="*/ 247552 h 414875"/>
              <a:gd name="connsiteX59" fmla="*/ 80027 w 671805"/>
              <a:gd name="connsiteY59" fmla="*/ 208591 h 414875"/>
              <a:gd name="connsiteX60" fmla="*/ 168478 w 671805"/>
              <a:gd name="connsiteY60" fmla="*/ 63280 h 414875"/>
              <a:gd name="connsiteX61" fmla="*/ 147418 w 671805"/>
              <a:gd name="connsiteY61" fmla="*/ 248605 h 414875"/>
              <a:gd name="connsiteX62" fmla="*/ 165319 w 671805"/>
              <a:gd name="connsiteY62" fmla="*/ 273877 h 414875"/>
              <a:gd name="connsiteX63" fmla="*/ 137941 w 671805"/>
              <a:gd name="connsiteY63" fmla="*/ 314944 h 414875"/>
              <a:gd name="connsiteX64" fmla="*/ 110564 w 671805"/>
              <a:gd name="connsiteY64" fmla="*/ 297042 h 414875"/>
              <a:gd name="connsiteX65" fmla="*/ 147418 w 671805"/>
              <a:gd name="connsiteY65" fmla="*/ 248605 h 414875"/>
              <a:gd name="connsiteX66" fmla="*/ 228498 w 671805"/>
              <a:gd name="connsiteY66" fmla="*/ 259135 h 414875"/>
              <a:gd name="connsiteX67" fmla="*/ 230604 w 671805"/>
              <a:gd name="connsiteY67" fmla="*/ 281247 h 414875"/>
              <a:gd name="connsiteX68" fmla="*/ 176902 w 671805"/>
              <a:gd name="connsiteY68" fmla="*/ 356009 h 414875"/>
              <a:gd name="connsiteX69" fmla="*/ 154789 w 671805"/>
              <a:gd name="connsiteY69" fmla="*/ 349692 h 414875"/>
              <a:gd name="connsiteX70" fmla="*/ 148471 w 671805"/>
              <a:gd name="connsiteY70" fmla="*/ 326526 h 414875"/>
              <a:gd name="connsiteX71" fmla="*/ 191644 w 671805"/>
              <a:gd name="connsiteY71" fmla="*/ 263347 h 414875"/>
              <a:gd name="connsiteX72" fmla="*/ 228498 w 671805"/>
              <a:gd name="connsiteY72" fmla="*/ 259135 h 414875"/>
              <a:gd name="connsiteX73" fmla="*/ 243240 w 671805"/>
              <a:gd name="connsiteY73" fmla="*/ 291777 h 414875"/>
              <a:gd name="connsiteX74" fmla="*/ 269565 w 671805"/>
              <a:gd name="connsiteY74" fmla="*/ 303360 h 414875"/>
              <a:gd name="connsiteX75" fmla="*/ 270618 w 671805"/>
              <a:gd name="connsiteY75" fmla="*/ 328632 h 414875"/>
              <a:gd name="connsiteX76" fmla="*/ 232710 w 671805"/>
              <a:gd name="connsiteY76" fmla="*/ 388653 h 414875"/>
              <a:gd name="connsiteX77" fmla="*/ 201121 w 671805"/>
              <a:gd name="connsiteY77" fmla="*/ 387599 h 414875"/>
              <a:gd name="connsiteX78" fmla="*/ 189538 w 671805"/>
              <a:gd name="connsiteY78" fmla="*/ 366539 h 414875"/>
              <a:gd name="connsiteX79" fmla="*/ 243240 w 671805"/>
              <a:gd name="connsiteY79" fmla="*/ 291777 h 414875"/>
              <a:gd name="connsiteX80" fmla="*/ 281148 w 671805"/>
              <a:gd name="connsiteY80" fmla="*/ 344427 h 414875"/>
              <a:gd name="connsiteX81" fmla="*/ 303260 w 671805"/>
              <a:gd name="connsiteY81" fmla="*/ 348639 h 414875"/>
              <a:gd name="connsiteX82" fmla="*/ 311684 w 671805"/>
              <a:gd name="connsiteY82" fmla="*/ 369699 h 414875"/>
              <a:gd name="connsiteX83" fmla="*/ 273777 w 671805"/>
              <a:gd name="connsiteY83" fmla="*/ 410765 h 414875"/>
              <a:gd name="connsiteX84" fmla="*/ 256929 w 671805"/>
              <a:gd name="connsiteY84" fmla="*/ 411818 h 414875"/>
              <a:gd name="connsiteX85" fmla="*/ 250611 w 671805"/>
              <a:gd name="connsiteY85" fmla="*/ 392864 h 414875"/>
              <a:gd name="connsiteX86" fmla="*/ 281148 w 671805"/>
              <a:gd name="connsiteY86" fmla="*/ 344427 h 41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71805" h="414875">
                <a:moveTo>
                  <a:pt x="558083" y="-952"/>
                </a:moveTo>
                <a:lnTo>
                  <a:pt x="671806" y="201221"/>
                </a:lnTo>
                <a:lnTo>
                  <a:pt x="621262" y="232810"/>
                </a:lnTo>
                <a:cubicBezTo>
                  <a:pt x="584408" y="164366"/>
                  <a:pt x="540182" y="86445"/>
                  <a:pt x="507540" y="24318"/>
                </a:cubicBezTo>
                <a:lnTo>
                  <a:pt x="558083" y="-952"/>
                </a:lnTo>
                <a:close/>
                <a:moveTo>
                  <a:pt x="120040" y="-952"/>
                </a:moveTo>
                <a:lnTo>
                  <a:pt x="170584" y="30637"/>
                </a:lnTo>
                <a:cubicBezTo>
                  <a:pt x="125305" y="99081"/>
                  <a:pt x="78974" y="171737"/>
                  <a:pt x="43173" y="232810"/>
                </a:cubicBezTo>
                <a:lnTo>
                  <a:pt x="0" y="202273"/>
                </a:lnTo>
                <a:lnTo>
                  <a:pt x="120040" y="-952"/>
                </a:lnTo>
                <a:close/>
                <a:moveTo>
                  <a:pt x="402241" y="58015"/>
                </a:moveTo>
                <a:cubicBezTo>
                  <a:pt x="438043" y="63280"/>
                  <a:pt x="477003" y="76968"/>
                  <a:pt x="509646" y="63280"/>
                </a:cubicBezTo>
                <a:lnTo>
                  <a:pt x="590726" y="210698"/>
                </a:lnTo>
                <a:lnTo>
                  <a:pt x="551765" y="242287"/>
                </a:lnTo>
                <a:cubicBezTo>
                  <a:pt x="485427" y="198061"/>
                  <a:pt x="428566" y="149624"/>
                  <a:pt x="360122" y="118034"/>
                </a:cubicBezTo>
                <a:cubicBezTo>
                  <a:pt x="343274" y="110664"/>
                  <a:pt x="329585" y="105399"/>
                  <a:pt x="316949" y="108557"/>
                </a:cubicBezTo>
                <a:cubicBezTo>
                  <a:pt x="302207" y="124352"/>
                  <a:pt x="280095" y="146466"/>
                  <a:pt x="259035" y="156996"/>
                </a:cubicBezTo>
                <a:cubicBezTo>
                  <a:pt x="242187" y="165419"/>
                  <a:pt x="228498" y="166472"/>
                  <a:pt x="215862" y="160154"/>
                </a:cubicBezTo>
                <a:cubicBezTo>
                  <a:pt x="225339" y="132776"/>
                  <a:pt x="252717" y="95922"/>
                  <a:pt x="275883" y="66438"/>
                </a:cubicBezTo>
                <a:cubicBezTo>
                  <a:pt x="316949" y="45378"/>
                  <a:pt x="362228" y="50643"/>
                  <a:pt x="402241" y="58015"/>
                </a:cubicBezTo>
                <a:lnTo>
                  <a:pt x="402241" y="58015"/>
                </a:lnTo>
                <a:close/>
                <a:moveTo>
                  <a:pt x="168478" y="63280"/>
                </a:moveTo>
                <a:lnTo>
                  <a:pt x="193750" y="82233"/>
                </a:lnTo>
                <a:cubicBezTo>
                  <a:pt x="194803" y="83287"/>
                  <a:pt x="196909" y="84339"/>
                  <a:pt x="197962" y="84339"/>
                </a:cubicBezTo>
                <a:cubicBezTo>
                  <a:pt x="210597" y="85392"/>
                  <a:pt x="224286" y="87498"/>
                  <a:pt x="237975" y="91710"/>
                </a:cubicBezTo>
                <a:cubicBezTo>
                  <a:pt x="221127" y="114876"/>
                  <a:pt x="205332" y="140147"/>
                  <a:pt x="199015" y="162261"/>
                </a:cubicBezTo>
                <a:cubicBezTo>
                  <a:pt x="197962" y="165419"/>
                  <a:pt x="199015" y="168578"/>
                  <a:pt x="202174" y="170684"/>
                </a:cubicBezTo>
                <a:cubicBezTo>
                  <a:pt x="221127" y="184373"/>
                  <a:pt x="245346" y="182266"/>
                  <a:pt x="267459" y="171737"/>
                </a:cubicBezTo>
                <a:cubicBezTo>
                  <a:pt x="288518" y="161207"/>
                  <a:pt x="307472" y="144359"/>
                  <a:pt x="323267" y="124352"/>
                </a:cubicBezTo>
                <a:cubicBezTo>
                  <a:pt x="327479" y="124352"/>
                  <a:pt x="339062" y="126459"/>
                  <a:pt x="353804" y="132776"/>
                </a:cubicBezTo>
                <a:cubicBezTo>
                  <a:pt x="420142" y="165419"/>
                  <a:pt x="484374" y="212803"/>
                  <a:pt x="541235" y="253870"/>
                </a:cubicBezTo>
                <a:cubicBezTo>
                  <a:pt x="545447" y="265453"/>
                  <a:pt x="548606" y="278089"/>
                  <a:pt x="543341" y="288619"/>
                </a:cubicBezTo>
                <a:cubicBezTo>
                  <a:pt x="538077" y="298095"/>
                  <a:pt x="528600" y="304414"/>
                  <a:pt x="515964" y="302307"/>
                </a:cubicBezTo>
                <a:lnTo>
                  <a:pt x="404347" y="230705"/>
                </a:lnTo>
                <a:cubicBezTo>
                  <a:pt x="399082" y="227545"/>
                  <a:pt x="396976" y="230705"/>
                  <a:pt x="392764" y="233863"/>
                </a:cubicBezTo>
                <a:cubicBezTo>
                  <a:pt x="390658" y="237022"/>
                  <a:pt x="391711" y="242287"/>
                  <a:pt x="394870" y="244393"/>
                </a:cubicBezTo>
                <a:lnTo>
                  <a:pt x="504381" y="314944"/>
                </a:lnTo>
                <a:cubicBezTo>
                  <a:pt x="506487" y="327579"/>
                  <a:pt x="503328" y="333897"/>
                  <a:pt x="498063" y="339162"/>
                </a:cubicBezTo>
                <a:cubicBezTo>
                  <a:pt x="491745" y="344427"/>
                  <a:pt x="480162" y="346533"/>
                  <a:pt x="466473" y="343374"/>
                </a:cubicBezTo>
                <a:lnTo>
                  <a:pt x="379075" y="295989"/>
                </a:lnTo>
                <a:cubicBezTo>
                  <a:pt x="373810" y="293884"/>
                  <a:pt x="370651" y="295989"/>
                  <a:pt x="368546" y="299149"/>
                </a:cubicBezTo>
                <a:cubicBezTo>
                  <a:pt x="366440" y="303360"/>
                  <a:pt x="367492" y="308625"/>
                  <a:pt x="370651" y="310732"/>
                </a:cubicBezTo>
                <a:lnTo>
                  <a:pt x="454890" y="356009"/>
                </a:lnTo>
                <a:cubicBezTo>
                  <a:pt x="453838" y="367593"/>
                  <a:pt x="449625" y="376016"/>
                  <a:pt x="443308" y="380228"/>
                </a:cubicBezTo>
                <a:cubicBezTo>
                  <a:pt x="435937" y="385493"/>
                  <a:pt x="427513" y="387599"/>
                  <a:pt x="418036" y="384441"/>
                </a:cubicBezTo>
                <a:lnTo>
                  <a:pt x="354857" y="345479"/>
                </a:lnTo>
                <a:cubicBezTo>
                  <a:pt x="349592" y="342321"/>
                  <a:pt x="346433" y="344427"/>
                  <a:pt x="344327" y="347586"/>
                </a:cubicBezTo>
                <a:cubicBezTo>
                  <a:pt x="342221" y="350744"/>
                  <a:pt x="342221" y="357063"/>
                  <a:pt x="346433" y="359169"/>
                </a:cubicBezTo>
                <a:lnTo>
                  <a:pt x="404347" y="394971"/>
                </a:lnTo>
                <a:cubicBezTo>
                  <a:pt x="393817" y="407606"/>
                  <a:pt x="381181" y="412871"/>
                  <a:pt x="367492" y="413924"/>
                </a:cubicBezTo>
                <a:cubicBezTo>
                  <a:pt x="348539" y="413924"/>
                  <a:pt x="331691" y="407606"/>
                  <a:pt x="316949" y="398129"/>
                </a:cubicBezTo>
                <a:cubicBezTo>
                  <a:pt x="331691" y="379176"/>
                  <a:pt x="328532" y="360221"/>
                  <a:pt x="315896" y="345479"/>
                </a:cubicBezTo>
                <a:cubicBezTo>
                  <a:pt x="306419" y="336004"/>
                  <a:pt x="299048" y="332844"/>
                  <a:pt x="287466" y="330739"/>
                </a:cubicBezTo>
                <a:cubicBezTo>
                  <a:pt x="289571" y="319155"/>
                  <a:pt x="289571" y="308625"/>
                  <a:pt x="283253" y="299149"/>
                </a:cubicBezTo>
                <a:cubicBezTo>
                  <a:pt x="276936" y="289672"/>
                  <a:pt x="263247" y="283354"/>
                  <a:pt x="246399" y="282300"/>
                </a:cubicBezTo>
                <a:cubicBezTo>
                  <a:pt x="247452" y="272824"/>
                  <a:pt x="245346" y="263347"/>
                  <a:pt x="242187" y="257029"/>
                </a:cubicBezTo>
                <a:cubicBezTo>
                  <a:pt x="223233" y="229651"/>
                  <a:pt x="189538" y="246500"/>
                  <a:pt x="175849" y="264400"/>
                </a:cubicBezTo>
                <a:cubicBezTo>
                  <a:pt x="170584" y="251765"/>
                  <a:pt x="162160" y="241235"/>
                  <a:pt x="151630" y="239128"/>
                </a:cubicBezTo>
                <a:cubicBezTo>
                  <a:pt x="138994" y="235970"/>
                  <a:pt x="127412" y="241235"/>
                  <a:pt x="117935" y="247552"/>
                </a:cubicBezTo>
                <a:cubicBezTo>
                  <a:pt x="105299" y="234916"/>
                  <a:pt x="91610" y="222280"/>
                  <a:pt x="80027" y="208591"/>
                </a:cubicBezTo>
                <a:lnTo>
                  <a:pt x="168478" y="63280"/>
                </a:lnTo>
                <a:close/>
                <a:moveTo>
                  <a:pt x="147418" y="248605"/>
                </a:moveTo>
                <a:cubicBezTo>
                  <a:pt x="154789" y="250711"/>
                  <a:pt x="162160" y="258082"/>
                  <a:pt x="165319" y="273877"/>
                </a:cubicBezTo>
                <a:lnTo>
                  <a:pt x="137941" y="314944"/>
                </a:lnTo>
                <a:cubicBezTo>
                  <a:pt x="123199" y="313890"/>
                  <a:pt x="114776" y="306519"/>
                  <a:pt x="110564" y="297042"/>
                </a:cubicBezTo>
                <a:cubicBezTo>
                  <a:pt x="102140" y="270718"/>
                  <a:pt x="122147" y="247552"/>
                  <a:pt x="147418" y="248605"/>
                </a:cubicBezTo>
                <a:close/>
                <a:moveTo>
                  <a:pt x="228498" y="259135"/>
                </a:moveTo>
                <a:cubicBezTo>
                  <a:pt x="230604" y="263347"/>
                  <a:pt x="232710" y="271770"/>
                  <a:pt x="230604" y="281247"/>
                </a:cubicBezTo>
                <a:lnTo>
                  <a:pt x="176902" y="356009"/>
                </a:lnTo>
                <a:cubicBezTo>
                  <a:pt x="168478" y="358116"/>
                  <a:pt x="161107" y="354957"/>
                  <a:pt x="154789" y="349692"/>
                </a:cubicBezTo>
                <a:cubicBezTo>
                  <a:pt x="148471" y="343374"/>
                  <a:pt x="146365" y="334950"/>
                  <a:pt x="148471" y="326526"/>
                </a:cubicBezTo>
                <a:cubicBezTo>
                  <a:pt x="163213" y="306519"/>
                  <a:pt x="176902" y="282300"/>
                  <a:pt x="191644" y="263347"/>
                </a:cubicBezTo>
                <a:cubicBezTo>
                  <a:pt x="203227" y="252817"/>
                  <a:pt x="216915" y="247552"/>
                  <a:pt x="228498" y="259135"/>
                </a:cubicBezTo>
                <a:close/>
                <a:moveTo>
                  <a:pt x="243240" y="291777"/>
                </a:moveTo>
                <a:cubicBezTo>
                  <a:pt x="257982" y="292830"/>
                  <a:pt x="266406" y="297042"/>
                  <a:pt x="269565" y="303360"/>
                </a:cubicBezTo>
                <a:cubicBezTo>
                  <a:pt x="273777" y="309679"/>
                  <a:pt x="273777" y="318102"/>
                  <a:pt x="270618" y="328632"/>
                </a:cubicBezTo>
                <a:lnTo>
                  <a:pt x="232710" y="388653"/>
                </a:lnTo>
                <a:cubicBezTo>
                  <a:pt x="219021" y="391811"/>
                  <a:pt x="208491" y="390758"/>
                  <a:pt x="201121" y="387599"/>
                </a:cubicBezTo>
                <a:cubicBezTo>
                  <a:pt x="193750" y="384441"/>
                  <a:pt x="190591" y="378123"/>
                  <a:pt x="189538" y="366539"/>
                </a:cubicBezTo>
                <a:lnTo>
                  <a:pt x="243240" y="291777"/>
                </a:lnTo>
                <a:close/>
                <a:moveTo>
                  <a:pt x="281148" y="344427"/>
                </a:moveTo>
                <a:cubicBezTo>
                  <a:pt x="285360" y="339162"/>
                  <a:pt x="293783" y="341268"/>
                  <a:pt x="303260" y="348639"/>
                </a:cubicBezTo>
                <a:cubicBezTo>
                  <a:pt x="309578" y="353904"/>
                  <a:pt x="314843" y="362328"/>
                  <a:pt x="311684" y="369699"/>
                </a:cubicBezTo>
                <a:cubicBezTo>
                  <a:pt x="304313" y="387599"/>
                  <a:pt x="292730" y="400235"/>
                  <a:pt x="273777" y="410765"/>
                </a:cubicBezTo>
                <a:cubicBezTo>
                  <a:pt x="269565" y="413924"/>
                  <a:pt x="262194" y="414978"/>
                  <a:pt x="256929" y="411818"/>
                </a:cubicBezTo>
                <a:cubicBezTo>
                  <a:pt x="251664" y="407606"/>
                  <a:pt x="246399" y="401288"/>
                  <a:pt x="250611" y="392864"/>
                </a:cubicBezTo>
                <a:lnTo>
                  <a:pt x="281148" y="344427"/>
                </a:lnTo>
                <a:close/>
              </a:path>
            </a:pathLst>
          </a:custGeom>
          <a:solidFill>
            <a:schemeClr val="accent2"/>
          </a:solidFill>
          <a:ln w="1052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Univers"/>
            </a:endParaRPr>
          </a:p>
        </p:txBody>
      </p:sp>
      <p:sp>
        <p:nvSpPr>
          <p:cNvPr id="39" name="Freeform: Shape 38">
            <a:extLst>
              <a:ext uri="{FF2B5EF4-FFF2-40B4-BE49-F238E27FC236}">
                <a16:creationId xmlns:a16="http://schemas.microsoft.com/office/drawing/2014/main" id="{C6AF38C6-0E80-07C4-C1C1-1207655FAF2C}"/>
              </a:ext>
            </a:extLst>
          </p:cNvPr>
          <p:cNvSpPr>
            <a:spLocks noChangeAspect="1"/>
          </p:cNvSpPr>
          <p:nvPr/>
        </p:nvSpPr>
        <p:spPr>
          <a:xfrm>
            <a:off x="9419497" y="1180230"/>
            <a:ext cx="372548" cy="361287"/>
          </a:xfrm>
          <a:custGeom>
            <a:avLst/>
            <a:gdLst>
              <a:gd name="connsiteX0" fmla="*/ 288313 w 372548"/>
              <a:gd name="connsiteY0" fmla="*/ 163195 h 361287"/>
              <a:gd name="connsiteX1" fmla="*/ 223209 w 372548"/>
              <a:gd name="connsiteY1" fmla="*/ 228299 h 361287"/>
              <a:gd name="connsiteX2" fmla="*/ 288313 w 372548"/>
              <a:gd name="connsiteY2" fmla="*/ 293403 h 361287"/>
              <a:gd name="connsiteX3" fmla="*/ 353417 w 372548"/>
              <a:gd name="connsiteY3" fmla="*/ 228299 h 361287"/>
              <a:gd name="connsiteX4" fmla="*/ 288313 w 372548"/>
              <a:gd name="connsiteY4" fmla="*/ 163195 h 361287"/>
              <a:gd name="connsiteX5" fmla="*/ 288313 w 372548"/>
              <a:gd name="connsiteY5" fmla="*/ 146377 h 361287"/>
              <a:gd name="connsiteX6" fmla="*/ 370236 w 372548"/>
              <a:gd name="connsiteY6" fmla="*/ 227756 h 361287"/>
              <a:gd name="connsiteX7" fmla="*/ 288856 w 372548"/>
              <a:gd name="connsiteY7" fmla="*/ 309679 h 361287"/>
              <a:gd name="connsiteX8" fmla="*/ 238943 w 372548"/>
              <a:gd name="connsiteY8" fmla="*/ 292860 h 361287"/>
              <a:gd name="connsiteX9" fmla="*/ 227007 w 372548"/>
              <a:gd name="connsiteY9" fmla="*/ 304796 h 361287"/>
              <a:gd name="connsiteX10" fmla="*/ 221853 w 372548"/>
              <a:gd name="connsiteY10" fmla="*/ 321886 h 361287"/>
              <a:gd name="connsiteX11" fmla="*/ 187945 w 372548"/>
              <a:gd name="connsiteY11" fmla="*/ 355794 h 361287"/>
              <a:gd name="connsiteX12" fmla="*/ 161090 w 372548"/>
              <a:gd name="connsiteY12" fmla="*/ 355794 h 361287"/>
              <a:gd name="connsiteX13" fmla="*/ 161090 w 372548"/>
              <a:gd name="connsiteY13" fmla="*/ 328939 h 361287"/>
              <a:gd name="connsiteX14" fmla="*/ 194727 w 372548"/>
              <a:gd name="connsiteY14" fmla="*/ 295031 h 361287"/>
              <a:gd name="connsiteX15" fmla="*/ 211545 w 372548"/>
              <a:gd name="connsiteY15" fmla="*/ 289877 h 361287"/>
              <a:gd name="connsiteX16" fmla="*/ 223752 w 372548"/>
              <a:gd name="connsiteY16" fmla="*/ 277941 h 361287"/>
              <a:gd name="connsiteX17" fmla="*/ 206934 w 372548"/>
              <a:gd name="connsiteY17" fmla="*/ 228570 h 361287"/>
              <a:gd name="connsiteX18" fmla="*/ 288313 w 372548"/>
              <a:gd name="connsiteY18" fmla="*/ 146377 h 361287"/>
              <a:gd name="connsiteX19" fmla="*/ 0 w 372548"/>
              <a:gd name="connsiteY19" fmla="*/ 113384 h 361287"/>
              <a:gd name="connsiteX20" fmla="*/ 16197 w 372548"/>
              <a:gd name="connsiteY20" fmla="*/ 113384 h 361287"/>
              <a:gd name="connsiteX21" fmla="*/ 64792 w 372548"/>
              <a:gd name="connsiteY21" fmla="*/ 113384 h 361287"/>
              <a:gd name="connsiteX22" fmla="*/ 80989 w 372548"/>
              <a:gd name="connsiteY22" fmla="*/ 113384 h 361287"/>
              <a:gd name="connsiteX23" fmla="*/ 80989 w 372548"/>
              <a:gd name="connsiteY23" fmla="*/ 210571 h 361287"/>
              <a:gd name="connsiteX24" fmla="*/ 64792 w 372548"/>
              <a:gd name="connsiteY24" fmla="*/ 210571 h 361287"/>
              <a:gd name="connsiteX25" fmla="*/ 16197 w 372548"/>
              <a:gd name="connsiteY25" fmla="*/ 210571 h 361287"/>
              <a:gd name="connsiteX26" fmla="*/ 0 w 372548"/>
              <a:gd name="connsiteY26" fmla="*/ 210571 h 361287"/>
              <a:gd name="connsiteX27" fmla="*/ 194374 w 372548"/>
              <a:gd name="connsiteY27" fmla="*/ 80988 h 361287"/>
              <a:gd name="connsiteX28" fmla="*/ 210571 w 372548"/>
              <a:gd name="connsiteY28" fmla="*/ 80988 h 361287"/>
              <a:gd name="connsiteX29" fmla="*/ 259166 w 372548"/>
              <a:gd name="connsiteY29" fmla="*/ 80988 h 361287"/>
              <a:gd name="connsiteX30" fmla="*/ 275363 w 372548"/>
              <a:gd name="connsiteY30" fmla="*/ 80988 h 361287"/>
              <a:gd name="connsiteX31" fmla="*/ 275363 w 372548"/>
              <a:gd name="connsiteY31" fmla="*/ 130946 h 361287"/>
              <a:gd name="connsiteX32" fmla="*/ 247615 w 372548"/>
              <a:gd name="connsiteY32" fmla="*/ 136174 h 361287"/>
              <a:gd name="connsiteX33" fmla="*/ 214166 w 372548"/>
              <a:gd name="connsiteY33" fmla="*/ 157219 h 361287"/>
              <a:gd name="connsiteX34" fmla="*/ 194374 w 372548"/>
              <a:gd name="connsiteY34" fmla="*/ 184612 h 361287"/>
              <a:gd name="connsiteX35" fmla="*/ 97187 w 372548"/>
              <a:gd name="connsiteY35" fmla="*/ 48593 h 361287"/>
              <a:gd name="connsiteX36" fmla="*/ 113384 w 372548"/>
              <a:gd name="connsiteY36" fmla="*/ 48593 h 361287"/>
              <a:gd name="connsiteX37" fmla="*/ 161979 w 372548"/>
              <a:gd name="connsiteY37" fmla="*/ 48593 h 361287"/>
              <a:gd name="connsiteX38" fmla="*/ 178176 w 372548"/>
              <a:gd name="connsiteY38" fmla="*/ 48593 h 361287"/>
              <a:gd name="connsiteX39" fmla="*/ 178176 w 372548"/>
              <a:gd name="connsiteY39" fmla="*/ 210570 h 361287"/>
              <a:gd name="connsiteX40" fmla="*/ 161979 w 372548"/>
              <a:gd name="connsiteY40" fmla="*/ 210570 h 361287"/>
              <a:gd name="connsiteX41" fmla="*/ 113384 w 372548"/>
              <a:gd name="connsiteY41" fmla="*/ 210570 h 361287"/>
              <a:gd name="connsiteX42" fmla="*/ 97187 w 372548"/>
              <a:gd name="connsiteY42" fmla="*/ 210570 h 361287"/>
              <a:gd name="connsiteX43" fmla="*/ 291559 w 372548"/>
              <a:gd name="connsiteY43" fmla="*/ 0 h 361287"/>
              <a:gd name="connsiteX44" fmla="*/ 307756 w 372548"/>
              <a:gd name="connsiteY44" fmla="*/ 0 h 361287"/>
              <a:gd name="connsiteX45" fmla="*/ 356351 w 372548"/>
              <a:gd name="connsiteY45" fmla="*/ 0 h 361287"/>
              <a:gd name="connsiteX46" fmla="*/ 372548 w 372548"/>
              <a:gd name="connsiteY46" fmla="*/ 0 h 361287"/>
              <a:gd name="connsiteX47" fmla="*/ 372548 w 372548"/>
              <a:gd name="connsiteY47" fmla="*/ 170453 h 361287"/>
              <a:gd name="connsiteX48" fmla="*/ 362986 w 372548"/>
              <a:gd name="connsiteY48" fmla="*/ 157219 h 361287"/>
              <a:gd name="connsiteX49" fmla="*/ 329537 w 372548"/>
              <a:gd name="connsiteY49" fmla="*/ 136174 h 361287"/>
              <a:gd name="connsiteX50" fmla="*/ 291559 w 372548"/>
              <a:gd name="connsiteY50" fmla="*/ 129019 h 36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2548" h="361287">
                <a:moveTo>
                  <a:pt x="288313" y="163195"/>
                </a:moveTo>
                <a:cubicBezTo>
                  <a:pt x="252235" y="163195"/>
                  <a:pt x="223209" y="192221"/>
                  <a:pt x="223209" y="228299"/>
                </a:cubicBezTo>
                <a:cubicBezTo>
                  <a:pt x="223209" y="264106"/>
                  <a:pt x="252506" y="293403"/>
                  <a:pt x="288313" y="293403"/>
                </a:cubicBezTo>
                <a:cubicBezTo>
                  <a:pt x="324392" y="293403"/>
                  <a:pt x="353417" y="264378"/>
                  <a:pt x="353417" y="228299"/>
                </a:cubicBezTo>
                <a:cubicBezTo>
                  <a:pt x="353417" y="192221"/>
                  <a:pt x="324392" y="163195"/>
                  <a:pt x="288313" y="163195"/>
                </a:cubicBezTo>
                <a:close/>
                <a:moveTo>
                  <a:pt x="288313" y="146377"/>
                </a:moveTo>
                <a:cubicBezTo>
                  <a:pt x="333343" y="146105"/>
                  <a:pt x="369964" y="182726"/>
                  <a:pt x="370236" y="227756"/>
                </a:cubicBezTo>
                <a:cubicBezTo>
                  <a:pt x="370507" y="272787"/>
                  <a:pt x="333886" y="309408"/>
                  <a:pt x="288856" y="309679"/>
                </a:cubicBezTo>
                <a:cubicBezTo>
                  <a:pt x="270953" y="309679"/>
                  <a:pt x="253320" y="303711"/>
                  <a:pt x="238943" y="292860"/>
                </a:cubicBezTo>
                <a:lnTo>
                  <a:pt x="227007" y="304796"/>
                </a:lnTo>
                <a:cubicBezTo>
                  <a:pt x="228093" y="311036"/>
                  <a:pt x="226193" y="317274"/>
                  <a:pt x="221853" y="321886"/>
                </a:cubicBezTo>
                <a:lnTo>
                  <a:pt x="187945" y="355794"/>
                </a:lnTo>
                <a:cubicBezTo>
                  <a:pt x="180621" y="363119"/>
                  <a:pt x="168414" y="363119"/>
                  <a:pt x="161090" y="355794"/>
                </a:cubicBezTo>
                <a:cubicBezTo>
                  <a:pt x="153766" y="348470"/>
                  <a:pt x="153766" y="336263"/>
                  <a:pt x="161090" y="328939"/>
                </a:cubicBezTo>
                <a:lnTo>
                  <a:pt x="194727" y="295031"/>
                </a:lnTo>
                <a:cubicBezTo>
                  <a:pt x="199067" y="290690"/>
                  <a:pt x="205577" y="288520"/>
                  <a:pt x="211545" y="289877"/>
                </a:cubicBezTo>
                <a:lnTo>
                  <a:pt x="223752" y="277941"/>
                </a:lnTo>
                <a:cubicBezTo>
                  <a:pt x="212902" y="263835"/>
                  <a:pt x="206934" y="246474"/>
                  <a:pt x="206934" y="228570"/>
                </a:cubicBezTo>
                <a:cubicBezTo>
                  <a:pt x="206663" y="183269"/>
                  <a:pt x="243283" y="146648"/>
                  <a:pt x="288313" y="146377"/>
                </a:cubicBezTo>
                <a:close/>
                <a:moveTo>
                  <a:pt x="0" y="113384"/>
                </a:moveTo>
                <a:cubicBezTo>
                  <a:pt x="0" y="113384"/>
                  <a:pt x="7252" y="113384"/>
                  <a:pt x="16197" y="113384"/>
                </a:cubicBezTo>
                <a:lnTo>
                  <a:pt x="64792" y="113384"/>
                </a:lnTo>
                <a:cubicBezTo>
                  <a:pt x="73737" y="113384"/>
                  <a:pt x="80989" y="113384"/>
                  <a:pt x="80989" y="113384"/>
                </a:cubicBezTo>
                <a:lnTo>
                  <a:pt x="80989" y="210571"/>
                </a:lnTo>
                <a:cubicBezTo>
                  <a:pt x="80989" y="210571"/>
                  <a:pt x="73737" y="210571"/>
                  <a:pt x="64792" y="210571"/>
                </a:cubicBezTo>
                <a:lnTo>
                  <a:pt x="16197" y="210571"/>
                </a:lnTo>
                <a:cubicBezTo>
                  <a:pt x="7252" y="210571"/>
                  <a:pt x="0" y="210571"/>
                  <a:pt x="0" y="210571"/>
                </a:cubicBezTo>
                <a:close/>
                <a:moveTo>
                  <a:pt x="194374" y="80988"/>
                </a:moveTo>
                <a:cubicBezTo>
                  <a:pt x="194374" y="80988"/>
                  <a:pt x="201626" y="80988"/>
                  <a:pt x="210571" y="80988"/>
                </a:cubicBezTo>
                <a:lnTo>
                  <a:pt x="259166" y="80988"/>
                </a:lnTo>
                <a:cubicBezTo>
                  <a:pt x="268111" y="80988"/>
                  <a:pt x="275363" y="80988"/>
                  <a:pt x="275363" y="80988"/>
                </a:cubicBezTo>
                <a:lnTo>
                  <a:pt x="275363" y="130946"/>
                </a:lnTo>
                <a:lnTo>
                  <a:pt x="247615" y="136174"/>
                </a:lnTo>
                <a:cubicBezTo>
                  <a:pt x="235025" y="141143"/>
                  <a:pt x="223687" y="148334"/>
                  <a:pt x="214166" y="157219"/>
                </a:cubicBezTo>
                <a:lnTo>
                  <a:pt x="194374" y="184612"/>
                </a:lnTo>
                <a:close/>
                <a:moveTo>
                  <a:pt x="97187" y="48593"/>
                </a:moveTo>
                <a:cubicBezTo>
                  <a:pt x="97187" y="48593"/>
                  <a:pt x="104439" y="48593"/>
                  <a:pt x="113384" y="48593"/>
                </a:cubicBezTo>
                <a:lnTo>
                  <a:pt x="161979" y="48593"/>
                </a:lnTo>
                <a:cubicBezTo>
                  <a:pt x="170924" y="48593"/>
                  <a:pt x="178176" y="48593"/>
                  <a:pt x="178176" y="48593"/>
                </a:cubicBezTo>
                <a:lnTo>
                  <a:pt x="178176" y="210570"/>
                </a:lnTo>
                <a:cubicBezTo>
                  <a:pt x="178176" y="210570"/>
                  <a:pt x="170924" y="210570"/>
                  <a:pt x="161979" y="210570"/>
                </a:cubicBezTo>
                <a:lnTo>
                  <a:pt x="113384" y="210570"/>
                </a:lnTo>
                <a:cubicBezTo>
                  <a:pt x="104439" y="210570"/>
                  <a:pt x="97187" y="210570"/>
                  <a:pt x="97187" y="210570"/>
                </a:cubicBezTo>
                <a:close/>
                <a:moveTo>
                  <a:pt x="291559" y="0"/>
                </a:moveTo>
                <a:cubicBezTo>
                  <a:pt x="291559" y="0"/>
                  <a:pt x="298811" y="0"/>
                  <a:pt x="307756" y="0"/>
                </a:cubicBezTo>
                <a:lnTo>
                  <a:pt x="356351" y="0"/>
                </a:lnTo>
                <a:cubicBezTo>
                  <a:pt x="365296" y="0"/>
                  <a:pt x="372548" y="0"/>
                  <a:pt x="372548" y="0"/>
                </a:cubicBezTo>
                <a:lnTo>
                  <a:pt x="372548" y="170453"/>
                </a:lnTo>
                <a:lnTo>
                  <a:pt x="362986" y="157219"/>
                </a:lnTo>
                <a:cubicBezTo>
                  <a:pt x="353465" y="148334"/>
                  <a:pt x="342127" y="141143"/>
                  <a:pt x="329537" y="136174"/>
                </a:cubicBezTo>
                <a:lnTo>
                  <a:pt x="291559" y="129019"/>
                </a:lnTo>
                <a:close/>
              </a:path>
            </a:pathLst>
          </a:custGeom>
          <a:solidFill>
            <a:schemeClr val="accent3"/>
          </a:solidFill>
          <a:ln w="16581"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FAC54AB5-E5A6-351B-0F32-4C95D17147C6}"/>
              </a:ext>
            </a:extLst>
          </p:cNvPr>
          <p:cNvSpPr>
            <a:spLocks noChangeAspect="1"/>
          </p:cNvSpPr>
          <p:nvPr/>
        </p:nvSpPr>
        <p:spPr>
          <a:xfrm>
            <a:off x="2270638" y="3721377"/>
            <a:ext cx="323331" cy="385479"/>
          </a:xfrm>
          <a:custGeom>
            <a:avLst/>
            <a:gdLst>
              <a:gd name="connsiteX0" fmla="*/ 214511 w 323331"/>
              <a:gd name="connsiteY0" fmla="*/ 144149 h 385479"/>
              <a:gd name="connsiteX1" fmla="*/ 149442 w 323331"/>
              <a:gd name="connsiteY1" fmla="*/ 209217 h 385479"/>
              <a:gd name="connsiteX2" fmla="*/ 117669 w 323331"/>
              <a:gd name="connsiteY2" fmla="*/ 177444 h 385479"/>
              <a:gd name="connsiteX3" fmla="*/ 101316 w 323331"/>
              <a:gd name="connsiteY3" fmla="*/ 193797 h 385479"/>
              <a:gd name="connsiteX4" fmla="*/ 149442 w 323331"/>
              <a:gd name="connsiteY4" fmla="*/ 241928 h 385479"/>
              <a:gd name="connsiteX5" fmla="*/ 230863 w 323331"/>
              <a:gd name="connsiteY5" fmla="*/ 160506 h 385479"/>
              <a:gd name="connsiteX6" fmla="*/ 161664 w 323331"/>
              <a:gd name="connsiteY6" fmla="*/ 56102 h 385479"/>
              <a:gd name="connsiteX7" fmla="*/ 278118 w 323331"/>
              <a:gd name="connsiteY7" fmla="*/ 112376 h 385479"/>
              <a:gd name="connsiteX8" fmla="*/ 278118 w 323331"/>
              <a:gd name="connsiteY8" fmla="*/ 134782 h 385479"/>
              <a:gd name="connsiteX9" fmla="*/ 161668 w 323331"/>
              <a:gd name="connsiteY9" fmla="*/ 334719 h 385479"/>
              <a:gd name="connsiteX10" fmla="*/ 45209 w 323331"/>
              <a:gd name="connsiteY10" fmla="*/ 134782 h 385479"/>
              <a:gd name="connsiteX11" fmla="*/ 45209 w 323331"/>
              <a:gd name="connsiteY11" fmla="*/ 112376 h 385479"/>
              <a:gd name="connsiteX12" fmla="*/ 161664 w 323331"/>
              <a:gd name="connsiteY12" fmla="*/ 56102 h 385479"/>
              <a:gd name="connsiteX13" fmla="*/ 161663 w 323331"/>
              <a:gd name="connsiteY13" fmla="*/ 36803 h 385479"/>
              <a:gd name="connsiteX14" fmla="*/ 156828 w 323331"/>
              <a:gd name="connsiteY14" fmla="*/ 41258 h 385479"/>
              <a:gd name="connsiteX15" fmla="*/ 36947 w 323331"/>
              <a:gd name="connsiteY15" fmla="*/ 99321 h 385479"/>
              <a:gd name="connsiteX16" fmla="*/ 30931 w 323331"/>
              <a:gd name="connsiteY16" fmla="*/ 100273 h 385479"/>
              <a:gd name="connsiteX17" fmla="*/ 30931 w 323331"/>
              <a:gd name="connsiteY17" fmla="*/ 134783 h 385479"/>
              <a:gd name="connsiteX18" fmla="*/ 157609 w 323331"/>
              <a:gd name="connsiteY18" fmla="*/ 349311 h 385479"/>
              <a:gd name="connsiteX19" fmla="*/ 161668 w 323331"/>
              <a:gd name="connsiteY19" fmla="*/ 352124 h 385479"/>
              <a:gd name="connsiteX20" fmla="*/ 165733 w 323331"/>
              <a:gd name="connsiteY20" fmla="*/ 349311 h 385479"/>
              <a:gd name="connsiteX21" fmla="*/ 292396 w 323331"/>
              <a:gd name="connsiteY21" fmla="*/ 134783 h 385479"/>
              <a:gd name="connsiteX22" fmla="*/ 292396 w 323331"/>
              <a:gd name="connsiteY22" fmla="*/ 100273 h 385479"/>
              <a:gd name="connsiteX23" fmla="*/ 286380 w 323331"/>
              <a:gd name="connsiteY23" fmla="*/ 99321 h 385479"/>
              <a:gd name="connsiteX24" fmla="*/ 166504 w 323331"/>
              <a:gd name="connsiteY24" fmla="*/ 41258 h 385479"/>
              <a:gd name="connsiteX25" fmla="*/ 162977 w 323331"/>
              <a:gd name="connsiteY25" fmla="*/ 49 h 385479"/>
              <a:gd name="connsiteX26" fmla="*/ 175175 w 323331"/>
              <a:gd name="connsiteY26" fmla="*/ 6187 h 385479"/>
              <a:gd name="connsiteX27" fmla="*/ 306874 w 323331"/>
              <a:gd name="connsiteY27" fmla="*/ 70632 h 385479"/>
              <a:gd name="connsiteX28" fmla="*/ 323331 w 323331"/>
              <a:gd name="connsiteY28" fmla="*/ 88841 h 385479"/>
              <a:gd name="connsiteX29" fmla="*/ 323331 w 323331"/>
              <a:gd name="connsiteY29" fmla="*/ 134783 h 385479"/>
              <a:gd name="connsiteX30" fmla="*/ 171610 w 323331"/>
              <a:gd name="connsiteY30" fmla="*/ 382560 h 385479"/>
              <a:gd name="connsiteX31" fmla="*/ 151721 w 323331"/>
              <a:gd name="connsiteY31" fmla="*/ 382560 h 385479"/>
              <a:gd name="connsiteX32" fmla="*/ 1 w 323331"/>
              <a:gd name="connsiteY32" fmla="*/ 134783 h 385479"/>
              <a:gd name="connsiteX33" fmla="*/ 1 w 323331"/>
              <a:gd name="connsiteY33" fmla="*/ 88841 h 385479"/>
              <a:gd name="connsiteX34" fmla="*/ 16458 w 323331"/>
              <a:gd name="connsiteY34" fmla="*/ 70632 h 385479"/>
              <a:gd name="connsiteX35" fmla="*/ 148157 w 323331"/>
              <a:gd name="connsiteY35" fmla="*/ 6187 h 385479"/>
              <a:gd name="connsiteX36" fmla="*/ 150010 w 323331"/>
              <a:gd name="connsiteY36" fmla="*/ 4334 h 385479"/>
              <a:gd name="connsiteX37" fmla="*/ 162977 w 323331"/>
              <a:gd name="connsiteY37" fmla="*/ 49 h 38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3331" h="385479">
                <a:moveTo>
                  <a:pt x="214511" y="144149"/>
                </a:moveTo>
                <a:lnTo>
                  <a:pt x="149442" y="209217"/>
                </a:lnTo>
                <a:lnTo>
                  <a:pt x="117669" y="177444"/>
                </a:lnTo>
                <a:lnTo>
                  <a:pt x="101316" y="193797"/>
                </a:lnTo>
                <a:lnTo>
                  <a:pt x="149442" y="241928"/>
                </a:lnTo>
                <a:lnTo>
                  <a:pt x="230863" y="160506"/>
                </a:lnTo>
                <a:close/>
                <a:moveTo>
                  <a:pt x="161664" y="56102"/>
                </a:moveTo>
                <a:cubicBezTo>
                  <a:pt x="194708" y="85002"/>
                  <a:pt x="234942" y="104444"/>
                  <a:pt x="278118" y="112376"/>
                </a:cubicBezTo>
                <a:lnTo>
                  <a:pt x="278118" y="134782"/>
                </a:lnTo>
                <a:cubicBezTo>
                  <a:pt x="278118" y="208208"/>
                  <a:pt x="234680" y="282629"/>
                  <a:pt x="161668" y="334719"/>
                </a:cubicBezTo>
                <a:cubicBezTo>
                  <a:pt x="88647" y="282620"/>
                  <a:pt x="45209" y="208204"/>
                  <a:pt x="45209" y="134782"/>
                </a:cubicBezTo>
                <a:lnTo>
                  <a:pt x="45209" y="112376"/>
                </a:lnTo>
                <a:cubicBezTo>
                  <a:pt x="88386" y="104444"/>
                  <a:pt x="128620" y="85002"/>
                  <a:pt x="161664" y="56102"/>
                </a:cubicBezTo>
                <a:close/>
                <a:moveTo>
                  <a:pt x="161663" y="36803"/>
                </a:moveTo>
                <a:lnTo>
                  <a:pt x="156828" y="41258"/>
                </a:lnTo>
                <a:cubicBezTo>
                  <a:pt x="123481" y="72030"/>
                  <a:pt x="81765" y="92234"/>
                  <a:pt x="36947" y="99321"/>
                </a:cubicBezTo>
                <a:lnTo>
                  <a:pt x="30931" y="100273"/>
                </a:lnTo>
                <a:lnTo>
                  <a:pt x="30931" y="134783"/>
                </a:lnTo>
                <a:cubicBezTo>
                  <a:pt x="30931" y="214239"/>
                  <a:pt x="78291" y="294437"/>
                  <a:pt x="157609" y="349311"/>
                </a:cubicBezTo>
                <a:lnTo>
                  <a:pt x="161668" y="352124"/>
                </a:lnTo>
                <a:lnTo>
                  <a:pt x="165733" y="349311"/>
                </a:lnTo>
                <a:cubicBezTo>
                  <a:pt x="245046" y="294442"/>
                  <a:pt x="292396" y="214262"/>
                  <a:pt x="292396" y="134783"/>
                </a:cubicBezTo>
                <a:lnTo>
                  <a:pt x="292396" y="100273"/>
                </a:lnTo>
                <a:lnTo>
                  <a:pt x="286380" y="99321"/>
                </a:lnTo>
                <a:cubicBezTo>
                  <a:pt x="241563" y="92234"/>
                  <a:pt x="199849" y="72030"/>
                  <a:pt x="166504" y="41258"/>
                </a:cubicBezTo>
                <a:close/>
                <a:moveTo>
                  <a:pt x="162977" y="49"/>
                </a:moveTo>
                <a:cubicBezTo>
                  <a:pt x="167531" y="384"/>
                  <a:pt x="171957" y="2457"/>
                  <a:pt x="175175" y="6187"/>
                </a:cubicBezTo>
                <a:cubicBezTo>
                  <a:pt x="209325" y="43578"/>
                  <a:pt x="256395" y="66611"/>
                  <a:pt x="306874" y="70632"/>
                </a:cubicBezTo>
                <a:cubicBezTo>
                  <a:pt x="316254" y="71511"/>
                  <a:pt x="323402" y="79420"/>
                  <a:pt x="323331" y="88841"/>
                </a:cubicBezTo>
                <a:lnTo>
                  <a:pt x="323331" y="134783"/>
                </a:lnTo>
                <a:cubicBezTo>
                  <a:pt x="323331" y="234661"/>
                  <a:pt x="259809" y="326010"/>
                  <a:pt x="171610" y="382560"/>
                </a:cubicBezTo>
                <a:cubicBezTo>
                  <a:pt x="165552" y="386453"/>
                  <a:pt x="157779" y="386453"/>
                  <a:pt x="151721" y="382560"/>
                </a:cubicBezTo>
                <a:cubicBezTo>
                  <a:pt x="63523" y="326024"/>
                  <a:pt x="1" y="234661"/>
                  <a:pt x="1" y="134783"/>
                </a:cubicBezTo>
                <a:lnTo>
                  <a:pt x="1" y="88841"/>
                </a:lnTo>
                <a:cubicBezTo>
                  <a:pt x="-70" y="79420"/>
                  <a:pt x="7078" y="71511"/>
                  <a:pt x="16458" y="70632"/>
                </a:cubicBezTo>
                <a:cubicBezTo>
                  <a:pt x="66937" y="66611"/>
                  <a:pt x="114007" y="43578"/>
                  <a:pt x="148157" y="6187"/>
                </a:cubicBezTo>
                <a:cubicBezTo>
                  <a:pt x="148728" y="5525"/>
                  <a:pt x="149347" y="4905"/>
                  <a:pt x="150010" y="4334"/>
                </a:cubicBezTo>
                <a:cubicBezTo>
                  <a:pt x="153741" y="1115"/>
                  <a:pt x="158423" y="-287"/>
                  <a:pt x="162977" y="49"/>
                </a:cubicBezTo>
                <a:close/>
              </a:path>
            </a:pathLst>
          </a:custGeom>
          <a:solidFill>
            <a:schemeClr val="accent6"/>
          </a:solidFill>
          <a:ln w="46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FB26C2B-82BF-5527-4CE5-A73D49B0B0D7}"/>
              </a:ext>
            </a:extLst>
          </p:cNvPr>
          <p:cNvSpPr>
            <a:spLocks noChangeAspect="1"/>
          </p:cNvSpPr>
          <p:nvPr/>
        </p:nvSpPr>
        <p:spPr>
          <a:xfrm>
            <a:off x="5866769" y="3744061"/>
            <a:ext cx="352672" cy="296649"/>
          </a:xfrm>
          <a:custGeom>
            <a:avLst/>
            <a:gdLst>
              <a:gd name="connsiteX0" fmla="*/ 327140 w 407770"/>
              <a:gd name="connsiteY0" fmla="*/ 262364 h 342995"/>
              <a:gd name="connsiteX1" fmla="*/ 360400 w 407770"/>
              <a:gd name="connsiteY1" fmla="*/ 267403 h 342995"/>
              <a:gd name="connsiteX2" fmla="*/ 399707 w 407770"/>
              <a:gd name="connsiteY2" fmla="*/ 286553 h 342995"/>
              <a:gd name="connsiteX3" fmla="*/ 407770 w 407770"/>
              <a:gd name="connsiteY3" fmla="*/ 302680 h 342995"/>
              <a:gd name="connsiteX4" fmla="*/ 407770 w 407770"/>
              <a:gd name="connsiteY4" fmla="*/ 342995 h 342995"/>
              <a:gd name="connsiteX5" fmla="*/ 246509 w 407770"/>
              <a:gd name="connsiteY5" fmla="*/ 342995 h 342995"/>
              <a:gd name="connsiteX6" fmla="*/ 246509 w 407770"/>
              <a:gd name="connsiteY6" fmla="*/ 302680 h 342995"/>
              <a:gd name="connsiteX7" fmla="*/ 254572 w 407770"/>
              <a:gd name="connsiteY7" fmla="*/ 286553 h 342995"/>
              <a:gd name="connsiteX8" fmla="*/ 293880 w 407770"/>
              <a:gd name="connsiteY8" fmla="*/ 267403 h 342995"/>
              <a:gd name="connsiteX9" fmla="*/ 327140 w 407770"/>
              <a:gd name="connsiteY9" fmla="*/ 262364 h 342995"/>
              <a:gd name="connsiteX10" fmla="*/ 80631 w 407770"/>
              <a:gd name="connsiteY10" fmla="*/ 262363 h 342995"/>
              <a:gd name="connsiteX11" fmla="*/ 113891 w 407770"/>
              <a:gd name="connsiteY11" fmla="*/ 267402 h 342995"/>
              <a:gd name="connsiteX12" fmla="*/ 153198 w 407770"/>
              <a:gd name="connsiteY12" fmla="*/ 286552 h 342995"/>
              <a:gd name="connsiteX13" fmla="*/ 161261 w 407770"/>
              <a:gd name="connsiteY13" fmla="*/ 302679 h 342995"/>
              <a:gd name="connsiteX14" fmla="*/ 161261 w 407770"/>
              <a:gd name="connsiteY14" fmla="*/ 342994 h 342995"/>
              <a:gd name="connsiteX15" fmla="*/ 0 w 407770"/>
              <a:gd name="connsiteY15" fmla="*/ 342994 h 342995"/>
              <a:gd name="connsiteX16" fmla="*/ 0 w 407770"/>
              <a:gd name="connsiteY16" fmla="*/ 302679 h 342995"/>
              <a:gd name="connsiteX17" fmla="*/ 8063 w 407770"/>
              <a:gd name="connsiteY17" fmla="*/ 286552 h 342995"/>
              <a:gd name="connsiteX18" fmla="*/ 47371 w 407770"/>
              <a:gd name="connsiteY18" fmla="*/ 267402 h 342995"/>
              <a:gd name="connsiteX19" fmla="*/ 80631 w 407770"/>
              <a:gd name="connsiteY19" fmla="*/ 262363 h 342995"/>
              <a:gd name="connsiteX20" fmla="*/ 327138 w 407770"/>
              <a:gd name="connsiteY20" fmla="*/ 171653 h 342995"/>
              <a:gd name="connsiteX21" fmla="*/ 367454 w 407770"/>
              <a:gd name="connsiteY21" fmla="*/ 211969 h 342995"/>
              <a:gd name="connsiteX22" fmla="*/ 327138 w 407770"/>
              <a:gd name="connsiteY22" fmla="*/ 252284 h 342995"/>
              <a:gd name="connsiteX23" fmla="*/ 286823 w 407770"/>
              <a:gd name="connsiteY23" fmla="*/ 211969 h 342995"/>
              <a:gd name="connsiteX24" fmla="*/ 327138 w 407770"/>
              <a:gd name="connsiteY24" fmla="*/ 171653 h 342995"/>
              <a:gd name="connsiteX25" fmla="*/ 80630 w 407770"/>
              <a:gd name="connsiteY25" fmla="*/ 171653 h 342995"/>
              <a:gd name="connsiteX26" fmla="*/ 120946 w 407770"/>
              <a:gd name="connsiteY26" fmla="*/ 211969 h 342995"/>
              <a:gd name="connsiteX27" fmla="*/ 80630 w 407770"/>
              <a:gd name="connsiteY27" fmla="*/ 252284 h 342995"/>
              <a:gd name="connsiteX28" fmla="*/ 40315 w 407770"/>
              <a:gd name="connsiteY28" fmla="*/ 211969 h 342995"/>
              <a:gd name="connsiteX29" fmla="*/ 80630 w 407770"/>
              <a:gd name="connsiteY29" fmla="*/ 171653 h 342995"/>
              <a:gd name="connsiteX30" fmla="*/ 137046 w 407770"/>
              <a:gd name="connsiteY30" fmla="*/ 41404 h 342995"/>
              <a:gd name="connsiteX31" fmla="*/ 295136 w 407770"/>
              <a:gd name="connsiteY31" fmla="*/ 41404 h 342995"/>
              <a:gd name="connsiteX32" fmla="*/ 310193 w 407770"/>
              <a:gd name="connsiteY32" fmla="*/ 56460 h 342995"/>
              <a:gd name="connsiteX33" fmla="*/ 310193 w 407770"/>
              <a:gd name="connsiteY33" fmla="*/ 158090 h 342995"/>
              <a:gd name="connsiteX34" fmla="*/ 295136 w 407770"/>
              <a:gd name="connsiteY34" fmla="*/ 173146 h 342995"/>
              <a:gd name="connsiteX35" fmla="*/ 272552 w 407770"/>
              <a:gd name="connsiteY35" fmla="*/ 173146 h 342995"/>
              <a:gd name="connsiteX36" fmla="*/ 272552 w 407770"/>
              <a:gd name="connsiteY36" fmla="*/ 210786 h 342995"/>
              <a:gd name="connsiteX37" fmla="*/ 234912 w 407770"/>
              <a:gd name="connsiteY37" fmla="*/ 173146 h 342995"/>
              <a:gd name="connsiteX38" fmla="*/ 137046 w 407770"/>
              <a:gd name="connsiteY38" fmla="*/ 173146 h 342995"/>
              <a:gd name="connsiteX39" fmla="*/ 121990 w 407770"/>
              <a:gd name="connsiteY39" fmla="*/ 158090 h 342995"/>
              <a:gd name="connsiteX40" fmla="*/ 121990 w 407770"/>
              <a:gd name="connsiteY40" fmla="*/ 56460 h 342995"/>
              <a:gd name="connsiteX41" fmla="*/ 137046 w 407770"/>
              <a:gd name="connsiteY41" fmla="*/ 41404 h 342995"/>
              <a:gd name="connsiteX42" fmla="*/ 24125 w 407770"/>
              <a:gd name="connsiteY42" fmla="*/ 0 h 342995"/>
              <a:gd name="connsiteX43" fmla="*/ 182215 w 407770"/>
              <a:gd name="connsiteY43" fmla="*/ 0 h 342995"/>
              <a:gd name="connsiteX44" fmla="*/ 197272 w 407770"/>
              <a:gd name="connsiteY44" fmla="*/ 15056 h 342995"/>
              <a:gd name="connsiteX45" fmla="*/ 197272 w 407770"/>
              <a:gd name="connsiteY45" fmla="*/ 26348 h 342995"/>
              <a:gd name="connsiteX46" fmla="*/ 137047 w 407770"/>
              <a:gd name="connsiteY46" fmla="*/ 26348 h 342995"/>
              <a:gd name="connsiteX47" fmla="*/ 106934 w 407770"/>
              <a:gd name="connsiteY47" fmla="*/ 56461 h 342995"/>
              <a:gd name="connsiteX48" fmla="*/ 106934 w 407770"/>
              <a:gd name="connsiteY48" fmla="*/ 131742 h 342995"/>
              <a:gd name="connsiteX49" fmla="*/ 84350 w 407770"/>
              <a:gd name="connsiteY49" fmla="*/ 131742 h 342995"/>
              <a:gd name="connsiteX50" fmla="*/ 46710 w 407770"/>
              <a:gd name="connsiteY50" fmla="*/ 169382 h 342995"/>
              <a:gd name="connsiteX51" fmla="*/ 46710 w 407770"/>
              <a:gd name="connsiteY51" fmla="*/ 131742 h 342995"/>
              <a:gd name="connsiteX52" fmla="*/ 24125 w 407770"/>
              <a:gd name="connsiteY52" fmla="*/ 131742 h 342995"/>
              <a:gd name="connsiteX53" fmla="*/ 9069 w 407770"/>
              <a:gd name="connsiteY53" fmla="*/ 116686 h 342995"/>
              <a:gd name="connsiteX54" fmla="*/ 9069 w 407770"/>
              <a:gd name="connsiteY54" fmla="*/ 15056 h 342995"/>
              <a:gd name="connsiteX55" fmla="*/ 24125 w 407770"/>
              <a:gd name="connsiteY55" fmla="*/ 0 h 3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7770" h="342995">
                <a:moveTo>
                  <a:pt x="327140" y="262364"/>
                </a:moveTo>
                <a:cubicBezTo>
                  <a:pt x="339234" y="262364"/>
                  <a:pt x="350321" y="264380"/>
                  <a:pt x="360400" y="267403"/>
                </a:cubicBezTo>
                <a:cubicBezTo>
                  <a:pt x="374510" y="271435"/>
                  <a:pt x="388621" y="277482"/>
                  <a:pt x="399707" y="286553"/>
                </a:cubicBezTo>
                <a:cubicBezTo>
                  <a:pt x="404747" y="290585"/>
                  <a:pt x="407770" y="296632"/>
                  <a:pt x="407770" y="302680"/>
                </a:cubicBezTo>
                <a:lnTo>
                  <a:pt x="407770" y="342995"/>
                </a:lnTo>
                <a:lnTo>
                  <a:pt x="246509" y="342995"/>
                </a:lnTo>
                <a:lnTo>
                  <a:pt x="246509" y="302680"/>
                </a:lnTo>
                <a:cubicBezTo>
                  <a:pt x="246509" y="296632"/>
                  <a:pt x="249533" y="290585"/>
                  <a:pt x="254572" y="286553"/>
                </a:cubicBezTo>
                <a:cubicBezTo>
                  <a:pt x="265659" y="278490"/>
                  <a:pt x="279769" y="271435"/>
                  <a:pt x="293880" y="267403"/>
                </a:cubicBezTo>
                <a:cubicBezTo>
                  <a:pt x="304966" y="264380"/>
                  <a:pt x="316053" y="262364"/>
                  <a:pt x="327140" y="262364"/>
                </a:cubicBezTo>
                <a:close/>
                <a:moveTo>
                  <a:pt x="80631" y="262363"/>
                </a:moveTo>
                <a:cubicBezTo>
                  <a:pt x="92725" y="262363"/>
                  <a:pt x="103812" y="264379"/>
                  <a:pt x="113891" y="267402"/>
                </a:cubicBezTo>
                <a:cubicBezTo>
                  <a:pt x="128001" y="271434"/>
                  <a:pt x="142112" y="277481"/>
                  <a:pt x="153198" y="286552"/>
                </a:cubicBezTo>
                <a:cubicBezTo>
                  <a:pt x="158238" y="290584"/>
                  <a:pt x="161261" y="296631"/>
                  <a:pt x="161261" y="302679"/>
                </a:cubicBezTo>
                <a:lnTo>
                  <a:pt x="161261" y="342994"/>
                </a:lnTo>
                <a:lnTo>
                  <a:pt x="0" y="342994"/>
                </a:lnTo>
                <a:lnTo>
                  <a:pt x="0" y="302679"/>
                </a:lnTo>
                <a:cubicBezTo>
                  <a:pt x="0" y="296631"/>
                  <a:pt x="3024" y="290584"/>
                  <a:pt x="8063" y="286552"/>
                </a:cubicBezTo>
                <a:cubicBezTo>
                  <a:pt x="19150" y="278489"/>
                  <a:pt x="33260" y="271434"/>
                  <a:pt x="47371" y="267402"/>
                </a:cubicBezTo>
                <a:cubicBezTo>
                  <a:pt x="58457" y="264379"/>
                  <a:pt x="69544" y="262363"/>
                  <a:pt x="80631" y="262363"/>
                </a:cubicBezTo>
                <a:close/>
                <a:moveTo>
                  <a:pt x="327138" y="171653"/>
                </a:moveTo>
                <a:cubicBezTo>
                  <a:pt x="349404" y="171653"/>
                  <a:pt x="367454" y="189703"/>
                  <a:pt x="367454" y="211969"/>
                </a:cubicBezTo>
                <a:cubicBezTo>
                  <a:pt x="367454" y="234234"/>
                  <a:pt x="349404" y="252284"/>
                  <a:pt x="327138" y="252284"/>
                </a:cubicBezTo>
                <a:cubicBezTo>
                  <a:pt x="304873" y="252284"/>
                  <a:pt x="286823" y="234234"/>
                  <a:pt x="286823" y="211969"/>
                </a:cubicBezTo>
                <a:cubicBezTo>
                  <a:pt x="286823" y="189703"/>
                  <a:pt x="304873" y="171653"/>
                  <a:pt x="327138" y="171653"/>
                </a:cubicBezTo>
                <a:close/>
                <a:moveTo>
                  <a:pt x="80630" y="171653"/>
                </a:moveTo>
                <a:cubicBezTo>
                  <a:pt x="102896" y="171653"/>
                  <a:pt x="120946" y="189703"/>
                  <a:pt x="120946" y="211969"/>
                </a:cubicBezTo>
                <a:cubicBezTo>
                  <a:pt x="120946" y="234234"/>
                  <a:pt x="102896" y="252284"/>
                  <a:pt x="80630" y="252284"/>
                </a:cubicBezTo>
                <a:cubicBezTo>
                  <a:pt x="58365" y="252284"/>
                  <a:pt x="40315" y="234234"/>
                  <a:pt x="40315" y="211969"/>
                </a:cubicBezTo>
                <a:cubicBezTo>
                  <a:pt x="40315" y="189703"/>
                  <a:pt x="58365" y="171653"/>
                  <a:pt x="80630" y="171653"/>
                </a:cubicBezTo>
                <a:close/>
                <a:moveTo>
                  <a:pt x="137046" y="41404"/>
                </a:moveTo>
                <a:lnTo>
                  <a:pt x="295136" y="41404"/>
                </a:lnTo>
                <a:cubicBezTo>
                  <a:pt x="303417" y="41404"/>
                  <a:pt x="310193" y="48179"/>
                  <a:pt x="310193" y="56460"/>
                </a:cubicBezTo>
                <a:lnTo>
                  <a:pt x="310193" y="158090"/>
                </a:lnTo>
                <a:cubicBezTo>
                  <a:pt x="310193" y="166371"/>
                  <a:pt x="303417" y="173146"/>
                  <a:pt x="295136" y="173146"/>
                </a:cubicBezTo>
                <a:lnTo>
                  <a:pt x="272552" y="173146"/>
                </a:lnTo>
                <a:lnTo>
                  <a:pt x="272552" y="210786"/>
                </a:lnTo>
                <a:lnTo>
                  <a:pt x="234912" y="173146"/>
                </a:lnTo>
                <a:lnTo>
                  <a:pt x="137046" y="173146"/>
                </a:lnTo>
                <a:cubicBezTo>
                  <a:pt x="128765" y="173146"/>
                  <a:pt x="121990" y="166371"/>
                  <a:pt x="121990" y="158090"/>
                </a:cubicBezTo>
                <a:lnTo>
                  <a:pt x="121990" y="56460"/>
                </a:lnTo>
                <a:cubicBezTo>
                  <a:pt x="121990" y="48179"/>
                  <a:pt x="128765" y="41404"/>
                  <a:pt x="137046" y="41404"/>
                </a:cubicBezTo>
                <a:close/>
                <a:moveTo>
                  <a:pt x="24125" y="0"/>
                </a:moveTo>
                <a:lnTo>
                  <a:pt x="182215" y="0"/>
                </a:lnTo>
                <a:cubicBezTo>
                  <a:pt x="190496" y="0"/>
                  <a:pt x="197272" y="6775"/>
                  <a:pt x="197272" y="15056"/>
                </a:cubicBezTo>
                <a:lnTo>
                  <a:pt x="197272" y="26348"/>
                </a:lnTo>
                <a:lnTo>
                  <a:pt x="137047" y="26348"/>
                </a:lnTo>
                <a:cubicBezTo>
                  <a:pt x="120485" y="26348"/>
                  <a:pt x="106934" y="39899"/>
                  <a:pt x="106934" y="56461"/>
                </a:cubicBezTo>
                <a:lnTo>
                  <a:pt x="106934" y="131742"/>
                </a:lnTo>
                <a:lnTo>
                  <a:pt x="84350" y="131742"/>
                </a:lnTo>
                <a:lnTo>
                  <a:pt x="46710" y="169382"/>
                </a:lnTo>
                <a:lnTo>
                  <a:pt x="46710" y="131742"/>
                </a:lnTo>
                <a:lnTo>
                  <a:pt x="24125" y="131742"/>
                </a:lnTo>
                <a:cubicBezTo>
                  <a:pt x="15844" y="131742"/>
                  <a:pt x="9069" y="124967"/>
                  <a:pt x="9069" y="116686"/>
                </a:cubicBezTo>
                <a:lnTo>
                  <a:pt x="9069" y="15056"/>
                </a:lnTo>
                <a:cubicBezTo>
                  <a:pt x="9069" y="6775"/>
                  <a:pt x="15844" y="0"/>
                  <a:pt x="24125" y="0"/>
                </a:cubicBezTo>
                <a:close/>
              </a:path>
            </a:pathLst>
          </a:custGeom>
          <a:solidFill>
            <a:schemeClr val="accent5"/>
          </a:solidFill>
          <a:ln w="248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53E929-93A8-5848-12AA-40C90DE9018A}"/>
              </a:ext>
            </a:extLst>
          </p:cNvPr>
          <p:cNvSpPr>
            <a:spLocks noChangeAspect="1"/>
          </p:cNvSpPr>
          <p:nvPr/>
        </p:nvSpPr>
        <p:spPr>
          <a:xfrm>
            <a:off x="9422613" y="3704505"/>
            <a:ext cx="366036" cy="366499"/>
          </a:xfrm>
          <a:custGeom>
            <a:avLst/>
            <a:gdLst>
              <a:gd name="connsiteX0" fmla="*/ 139532 w 366036"/>
              <a:gd name="connsiteY0" fmla="*/ 115724 h 366499"/>
              <a:gd name="connsiteX1" fmla="*/ 166727 w 366036"/>
              <a:gd name="connsiteY1" fmla="*/ 142919 h 366499"/>
              <a:gd name="connsiteX2" fmla="*/ 139532 w 366036"/>
              <a:gd name="connsiteY2" fmla="*/ 170114 h 366499"/>
              <a:gd name="connsiteX3" fmla="*/ 112337 w 366036"/>
              <a:gd name="connsiteY3" fmla="*/ 142919 h 366499"/>
              <a:gd name="connsiteX4" fmla="*/ 139532 w 366036"/>
              <a:gd name="connsiteY4" fmla="*/ 115724 h 366499"/>
              <a:gd name="connsiteX5" fmla="*/ 99283 w 366036"/>
              <a:gd name="connsiteY5" fmla="*/ 106478 h 366499"/>
              <a:gd name="connsiteX6" fmla="*/ 70457 w 366036"/>
              <a:gd name="connsiteY6" fmla="*/ 126058 h 366499"/>
              <a:gd name="connsiteX7" fmla="*/ 50061 w 366036"/>
              <a:gd name="connsiteY7" fmla="*/ 145910 h 366499"/>
              <a:gd name="connsiteX8" fmla="*/ 101731 w 366036"/>
              <a:gd name="connsiteY8" fmla="*/ 182080 h 366499"/>
              <a:gd name="connsiteX9" fmla="*/ 99283 w 366036"/>
              <a:gd name="connsiteY9" fmla="*/ 106478 h 366499"/>
              <a:gd name="connsiteX10" fmla="*/ 179508 w 366036"/>
              <a:gd name="connsiteY10" fmla="*/ 106206 h 366499"/>
              <a:gd name="connsiteX11" fmla="*/ 177333 w 366036"/>
              <a:gd name="connsiteY11" fmla="*/ 182080 h 366499"/>
              <a:gd name="connsiteX12" fmla="*/ 229003 w 366036"/>
              <a:gd name="connsiteY12" fmla="*/ 145910 h 366499"/>
              <a:gd name="connsiteX13" fmla="*/ 179508 w 366036"/>
              <a:gd name="connsiteY13" fmla="*/ 106206 h 366499"/>
              <a:gd name="connsiteX14" fmla="*/ 139532 w 366036"/>
              <a:gd name="connsiteY14" fmla="*/ 99407 h 366499"/>
              <a:gd name="connsiteX15" fmla="*/ 96020 w 366036"/>
              <a:gd name="connsiteY15" fmla="*/ 142919 h 366499"/>
              <a:gd name="connsiteX16" fmla="*/ 139532 w 366036"/>
              <a:gd name="connsiteY16" fmla="*/ 186431 h 366499"/>
              <a:gd name="connsiteX17" fmla="*/ 183043 w 366036"/>
              <a:gd name="connsiteY17" fmla="*/ 142919 h 366499"/>
              <a:gd name="connsiteX18" fmla="*/ 139532 w 366036"/>
              <a:gd name="connsiteY18" fmla="*/ 99407 h 366499"/>
              <a:gd name="connsiteX19" fmla="*/ 139532 w 366036"/>
              <a:gd name="connsiteY19" fmla="*/ 77651 h 366499"/>
              <a:gd name="connsiteX20" fmla="*/ 245320 w 366036"/>
              <a:gd name="connsiteY20" fmla="*/ 138296 h 366499"/>
              <a:gd name="connsiteX21" fmla="*/ 245048 w 366036"/>
              <a:gd name="connsiteY21" fmla="*/ 154613 h 366499"/>
              <a:gd name="connsiteX22" fmla="*/ 139532 w 366036"/>
              <a:gd name="connsiteY22" fmla="*/ 208187 h 366499"/>
              <a:gd name="connsiteX23" fmla="*/ 34288 w 366036"/>
              <a:gd name="connsiteY23" fmla="*/ 154613 h 366499"/>
              <a:gd name="connsiteX24" fmla="*/ 33744 w 366036"/>
              <a:gd name="connsiteY24" fmla="*/ 138296 h 366499"/>
              <a:gd name="connsiteX25" fmla="*/ 139532 w 366036"/>
              <a:gd name="connsiteY25" fmla="*/ 77651 h 366499"/>
              <a:gd name="connsiteX26" fmla="*/ 139708 w 366036"/>
              <a:gd name="connsiteY26" fmla="*/ 28684 h 366499"/>
              <a:gd name="connsiteX27" fmla="*/ 28684 w 366036"/>
              <a:gd name="connsiteY27" fmla="*/ 139708 h 366499"/>
              <a:gd name="connsiteX28" fmla="*/ 139708 w 366036"/>
              <a:gd name="connsiteY28" fmla="*/ 250734 h 366499"/>
              <a:gd name="connsiteX29" fmla="*/ 250734 w 366036"/>
              <a:gd name="connsiteY29" fmla="*/ 139708 h 366499"/>
              <a:gd name="connsiteX30" fmla="*/ 139708 w 366036"/>
              <a:gd name="connsiteY30" fmla="*/ 28684 h 366499"/>
              <a:gd name="connsiteX31" fmla="*/ 139708 w 366036"/>
              <a:gd name="connsiteY31" fmla="*/ 3 h 366499"/>
              <a:gd name="connsiteX32" fmla="*/ 278489 w 366036"/>
              <a:gd name="connsiteY32" fmla="*/ 140171 h 366499"/>
              <a:gd name="connsiteX33" fmla="*/ 249808 w 366036"/>
              <a:gd name="connsiteY33" fmla="*/ 224365 h 366499"/>
              <a:gd name="connsiteX34" fmla="*/ 270625 w 366036"/>
              <a:gd name="connsiteY34" fmla="*/ 244720 h 366499"/>
              <a:gd name="connsiteX35" fmla="*/ 299306 w 366036"/>
              <a:gd name="connsiteY35" fmla="*/ 253509 h 366499"/>
              <a:gd name="connsiteX36" fmla="*/ 356669 w 366036"/>
              <a:gd name="connsiteY36" fmla="*/ 311334 h 366499"/>
              <a:gd name="connsiteX37" fmla="*/ 356669 w 366036"/>
              <a:gd name="connsiteY37" fmla="*/ 357132 h 366499"/>
              <a:gd name="connsiteX38" fmla="*/ 310872 w 366036"/>
              <a:gd name="connsiteY38" fmla="*/ 357132 h 366499"/>
              <a:gd name="connsiteX39" fmla="*/ 253046 w 366036"/>
              <a:gd name="connsiteY39" fmla="*/ 299306 h 366499"/>
              <a:gd name="connsiteX40" fmla="*/ 244257 w 366036"/>
              <a:gd name="connsiteY40" fmla="*/ 270163 h 366499"/>
              <a:gd name="connsiteX41" fmla="*/ 223902 w 366036"/>
              <a:gd name="connsiteY41" fmla="*/ 249808 h 366499"/>
              <a:gd name="connsiteX42" fmla="*/ 138783 w 366036"/>
              <a:gd name="connsiteY42" fmla="*/ 278489 h 366499"/>
              <a:gd name="connsiteX43" fmla="*/ 3 w 366036"/>
              <a:gd name="connsiteY43" fmla="*/ 138783 h 366499"/>
              <a:gd name="connsiteX44" fmla="*/ 139708 w 366036"/>
              <a:gd name="connsiteY44" fmla="*/ 3 h 36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6036" h="366499">
                <a:moveTo>
                  <a:pt x="139532" y="115724"/>
                </a:moveTo>
                <a:cubicBezTo>
                  <a:pt x="154551" y="115724"/>
                  <a:pt x="166727" y="127900"/>
                  <a:pt x="166727" y="142919"/>
                </a:cubicBezTo>
                <a:cubicBezTo>
                  <a:pt x="166727" y="157938"/>
                  <a:pt x="154551" y="170114"/>
                  <a:pt x="139532" y="170114"/>
                </a:cubicBezTo>
                <a:cubicBezTo>
                  <a:pt x="124513" y="170114"/>
                  <a:pt x="112337" y="157938"/>
                  <a:pt x="112337" y="142919"/>
                </a:cubicBezTo>
                <a:cubicBezTo>
                  <a:pt x="112337" y="127900"/>
                  <a:pt x="124513" y="115724"/>
                  <a:pt x="139532" y="115724"/>
                </a:cubicBezTo>
                <a:close/>
                <a:moveTo>
                  <a:pt x="99283" y="106478"/>
                </a:moveTo>
                <a:cubicBezTo>
                  <a:pt x="88949" y="111917"/>
                  <a:pt x="79431" y="118444"/>
                  <a:pt x="70457" y="126058"/>
                </a:cubicBezTo>
                <a:cubicBezTo>
                  <a:pt x="63115" y="132313"/>
                  <a:pt x="56316" y="138840"/>
                  <a:pt x="50061" y="145910"/>
                </a:cubicBezTo>
                <a:cubicBezTo>
                  <a:pt x="60667" y="156517"/>
                  <a:pt x="79431" y="172290"/>
                  <a:pt x="101731" y="182080"/>
                </a:cubicBezTo>
                <a:cubicBezTo>
                  <a:pt x="80519" y="161684"/>
                  <a:pt x="79431" y="128234"/>
                  <a:pt x="99283" y="106478"/>
                </a:cubicBezTo>
                <a:close/>
                <a:moveTo>
                  <a:pt x="179508" y="106206"/>
                </a:moveTo>
                <a:cubicBezTo>
                  <a:pt x="199633" y="127962"/>
                  <a:pt x="198545" y="161684"/>
                  <a:pt x="177333" y="182080"/>
                </a:cubicBezTo>
                <a:cubicBezTo>
                  <a:pt x="199633" y="172290"/>
                  <a:pt x="218125" y="156517"/>
                  <a:pt x="229003" y="145910"/>
                </a:cubicBezTo>
                <a:cubicBezTo>
                  <a:pt x="218669" y="134489"/>
                  <a:pt x="200992" y="117356"/>
                  <a:pt x="179508" y="106206"/>
                </a:cubicBezTo>
                <a:close/>
                <a:moveTo>
                  <a:pt x="139532" y="99407"/>
                </a:moveTo>
                <a:cubicBezTo>
                  <a:pt x="115600" y="99407"/>
                  <a:pt x="96020" y="118988"/>
                  <a:pt x="96020" y="142919"/>
                </a:cubicBezTo>
                <a:cubicBezTo>
                  <a:pt x="96020" y="166851"/>
                  <a:pt x="115600" y="186431"/>
                  <a:pt x="139532" y="186431"/>
                </a:cubicBezTo>
                <a:cubicBezTo>
                  <a:pt x="163463" y="186431"/>
                  <a:pt x="183043" y="166851"/>
                  <a:pt x="183043" y="142919"/>
                </a:cubicBezTo>
                <a:cubicBezTo>
                  <a:pt x="183043" y="118988"/>
                  <a:pt x="163463" y="99407"/>
                  <a:pt x="139532" y="99407"/>
                </a:cubicBezTo>
                <a:close/>
                <a:moveTo>
                  <a:pt x="139532" y="77651"/>
                </a:moveTo>
                <a:cubicBezTo>
                  <a:pt x="188211" y="77651"/>
                  <a:pt x="229547" y="119804"/>
                  <a:pt x="245320" y="138296"/>
                </a:cubicBezTo>
                <a:cubicBezTo>
                  <a:pt x="249399" y="143191"/>
                  <a:pt x="249127" y="150262"/>
                  <a:pt x="245048" y="154613"/>
                </a:cubicBezTo>
                <a:cubicBezTo>
                  <a:pt x="228731" y="171474"/>
                  <a:pt x="187667" y="208187"/>
                  <a:pt x="139532" y="208187"/>
                </a:cubicBezTo>
                <a:cubicBezTo>
                  <a:pt x="91397" y="208187"/>
                  <a:pt x="50333" y="171474"/>
                  <a:pt x="34288" y="154613"/>
                </a:cubicBezTo>
                <a:cubicBezTo>
                  <a:pt x="29937" y="149990"/>
                  <a:pt x="29665" y="143191"/>
                  <a:pt x="33744" y="138296"/>
                </a:cubicBezTo>
                <a:cubicBezTo>
                  <a:pt x="49517" y="119804"/>
                  <a:pt x="90853" y="77651"/>
                  <a:pt x="139532" y="77651"/>
                </a:cubicBezTo>
                <a:close/>
                <a:moveTo>
                  <a:pt x="139708" y="28684"/>
                </a:moveTo>
                <a:cubicBezTo>
                  <a:pt x="78183" y="28684"/>
                  <a:pt x="28684" y="78183"/>
                  <a:pt x="28684" y="139708"/>
                </a:cubicBezTo>
                <a:cubicBezTo>
                  <a:pt x="28684" y="201235"/>
                  <a:pt x="78183" y="250734"/>
                  <a:pt x="139708" y="250734"/>
                </a:cubicBezTo>
                <a:cubicBezTo>
                  <a:pt x="200772" y="250734"/>
                  <a:pt x="250734" y="200773"/>
                  <a:pt x="250734" y="139708"/>
                </a:cubicBezTo>
                <a:cubicBezTo>
                  <a:pt x="250734" y="78183"/>
                  <a:pt x="201235" y="28684"/>
                  <a:pt x="139708" y="28684"/>
                </a:cubicBezTo>
                <a:close/>
                <a:moveTo>
                  <a:pt x="139708" y="3"/>
                </a:moveTo>
                <a:cubicBezTo>
                  <a:pt x="216501" y="465"/>
                  <a:pt x="278952" y="62917"/>
                  <a:pt x="278489" y="140171"/>
                </a:cubicBezTo>
                <a:cubicBezTo>
                  <a:pt x="278489" y="170703"/>
                  <a:pt x="268312" y="200310"/>
                  <a:pt x="249808" y="224365"/>
                </a:cubicBezTo>
                <a:lnTo>
                  <a:pt x="270625" y="244720"/>
                </a:lnTo>
                <a:cubicBezTo>
                  <a:pt x="280803" y="242406"/>
                  <a:pt x="291905" y="246107"/>
                  <a:pt x="299306" y="253509"/>
                </a:cubicBezTo>
                <a:lnTo>
                  <a:pt x="356669" y="311334"/>
                </a:lnTo>
                <a:cubicBezTo>
                  <a:pt x="369159" y="323825"/>
                  <a:pt x="369159" y="344642"/>
                  <a:pt x="356669" y="357132"/>
                </a:cubicBezTo>
                <a:cubicBezTo>
                  <a:pt x="344178" y="369622"/>
                  <a:pt x="323362" y="369622"/>
                  <a:pt x="310872" y="357132"/>
                </a:cubicBezTo>
                <a:lnTo>
                  <a:pt x="253046" y="299306"/>
                </a:lnTo>
                <a:cubicBezTo>
                  <a:pt x="245645" y="291442"/>
                  <a:pt x="242406" y="280803"/>
                  <a:pt x="244257" y="270163"/>
                </a:cubicBezTo>
                <a:lnTo>
                  <a:pt x="223902" y="249808"/>
                </a:lnTo>
                <a:cubicBezTo>
                  <a:pt x="199385" y="268312"/>
                  <a:pt x="169315" y="278489"/>
                  <a:pt x="138783" y="278489"/>
                </a:cubicBezTo>
                <a:cubicBezTo>
                  <a:pt x="61992" y="278027"/>
                  <a:pt x="-460" y="215576"/>
                  <a:pt x="3" y="138783"/>
                </a:cubicBezTo>
                <a:cubicBezTo>
                  <a:pt x="465" y="61992"/>
                  <a:pt x="62917" y="-460"/>
                  <a:pt x="139708" y="3"/>
                </a:cubicBezTo>
                <a:close/>
              </a:path>
            </a:pathLst>
          </a:custGeom>
          <a:solidFill>
            <a:srgbClr val="C00000"/>
          </a:solidFill>
          <a:ln w="565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988939496"/>
      </p:ext>
    </p:extLst>
  </p:cSld>
  <p:clrMapOvr>
    <a:masterClrMapping/>
  </p:clrMapOvr>
</p:sld>
</file>

<file path=ppt/theme/theme1.xml><?xml version="1.0" encoding="utf-8"?>
<a:theme xmlns:a="http://schemas.openxmlformats.org/drawingml/2006/main" name="MMA Confidential Disclaimer">
  <a:themeElements>
    <a:clrScheme name="MMA Color Palette_Oct24">
      <a:dk1>
        <a:srgbClr val="000000"/>
      </a:dk1>
      <a:lt1>
        <a:srgbClr val="FFFFFF"/>
      </a:lt1>
      <a:dk2>
        <a:srgbClr val="224174"/>
      </a:dk2>
      <a:lt2>
        <a:srgbClr val="E7E6E6"/>
      </a:lt2>
      <a:accent1>
        <a:srgbClr val="224174"/>
      </a:accent1>
      <a:accent2>
        <a:srgbClr val="F05122"/>
      </a:accent2>
      <a:accent3>
        <a:srgbClr val="1C7CD5"/>
      </a:accent3>
      <a:accent4>
        <a:srgbClr val="43BEFD"/>
      </a:accent4>
      <a:accent5>
        <a:srgbClr val="5E8046"/>
      </a:accent5>
      <a:accent6>
        <a:srgbClr val="A9A9A9"/>
      </a:accent6>
      <a:hlink>
        <a:srgbClr val="224174"/>
      </a:hlink>
      <a:folHlink>
        <a:srgbClr val="224174"/>
      </a:folHlink>
    </a:clrScheme>
    <a:fontScheme name="Custom 2">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77800" dist="101600" dir="2700000" algn="tl" rotWithShape="0">
            <a:prstClr val="black">
              <a:alpha val="40000"/>
            </a:prstClr>
          </a:outerShdw>
        </a:effectLst>
      </a:spPr>
      <a:bodyPr tIns="109728" rtlCol="0" anchor="t"/>
      <a:lstStyle>
        <a:defPPr algn="ctr">
          <a:defRPr b="1" dirty="0">
            <a:solidFill>
              <a:schemeClr val="accent4"/>
            </a:solidFill>
            <a:latin typeface="Univers" panose="020B0503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marL="180975" marR="0" indent="-180975" algn="l" defTabSz="914400" rtl="0" eaLnBrk="1" fontAlgn="auto" latinLnBrk="0" hangingPunct="1">
          <a:lnSpc>
            <a:spcPct val="100000"/>
          </a:lnSpc>
          <a:spcAft>
            <a:spcPts val="600"/>
          </a:spcAft>
          <a:buClr>
            <a:srgbClr val="F05122"/>
          </a:buClr>
          <a:buSzTx/>
          <a:buFont typeface="Arial" panose="020B0604020202020204" pitchFamily="34" charset="0"/>
          <a:buChar char="•"/>
          <a:tabLst/>
          <a:defRPr kumimoji="0" sz="1400" b="0" i="0" u="none" strike="noStrike" kern="1200" cap="none" spc="0" normalizeH="0" baseline="0" noProof="0" dirty="0" smtClean="0">
            <a:ln>
              <a:noFill/>
            </a:ln>
            <a:solidFill>
              <a:srgbClr val="000000"/>
            </a:solidFill>
            <a:effectLst/>
            <a:uLnTx/>
            <a:uFillTx/>
            <a:latin typeface="Univers" panose="020B0503020202020204" pitchFamily="34" charset="0"/>
            <a:ea typeface="+mn-ea"/>
            <a:cs typeface="+mn-cs"/>
          </a:defRPr>
        </a:defPPr>
      </a:lstStyle>
    </a:txDef>
  </a:objectDefaults>
  <a:extraClrSchemeLst/>
  <a:extLst>
    <a:ext uri="{05A4C25C-085E-4340-85A3-A5531E510DB2}">
      <thm15:themeFamily xmlns:thm15="http://schemas.microsoft.com/office/thememl/2012/main" name="MMA Confidential Disclaimer" id="{F375BBC7-BF50-493D-83CD-B809CDDB619D}" vid="{485E7B01-2021-46A0-8604-1FC7BE05FBF9}"/>
    </a:ext>
  </a:extLst>
</a:theme>
</file>

<file path=ppt/theme/theme2.xml><?xml version="1.0" encoding="utf-8"?>
<a:theme xmlns:a="http://schemas.openxmlformats.org/drawingml/2006/main" name="MMA">
  <a:themeElements>
    <a:clrScheme name="MMA Color Palette_Oct24">
      <a:dk1>
        <a:srgbClr val="000000"/>
      </a:dk1>
      <a:lt1>
        <a:srgbClr val="FFFFFF"/>
      </a:lt1>
      <a:dk2>
        <a:srgbClr val="224174"/>
      </a:dk2>
      <a:lt2>
        <a:srgbClr val="E7E6E6"/>
      </a:lt2>
      <a:accent1>
        <a:srgbClr val="224174"/>
      </a:accent1>
      <a:accent2>
        <a:srgbClr val="F05122"/>
      </a:accent2>
      <a:accent3>
        <a:srgbClr val="1C7CD5"/>
      </a:accent3>
      <a:accent4>
        <a:srgbClr val="43BEFD"/>
      </a:accent4>
      <a:accent5>
        <a:srgbClr val="5E8046"/>
      </a:accent5>
      <a:accent6>
        <a:srgbClr val="A9A9A9"/>
      </a:accent6>
      <a:hlink>
        <a:srgbClr val="224174"/>
      </a:hlink>
      <a:folHlink>
        <a:srgbClr val="224174"/>
      </a:folHlink>
    </a:clrScheme>
    <a:fontScheme name="Custom 2">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77800" dist="101600" dir="2700000" algn="tl" rotWithShape="0">
            <a:prstClr val="black">
              <a:alpha val="40000"/>
            </a:prstClr>
          </a:outerShdw>
        </a:effectLst>
      </a:spPr>
      <a:bodyPr tIns="109728" rtlCol="0" anchor="t"/>
      <a:lstStyle>
        <a:defPPr algn="ctr">
          <a:defRPr b="1" dirty="0">
            <a:solidFill>
              <a:schemeClr val="accent4"/>
            </a:solidFill>
            <a:latin typeface="Univers" panose="020B0503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marL="180975" marR="0" indent="-180975" algn="l" defTabSz="914400" rtl="0" eaLnBrk="1" fontAlgn="auto" latinLnBrk="0" hangingPunct="1">
          <a:lnSpc>
            <a:spcPct val="100000"/>
          </a:lnSpc>
          <a:spcAft>
            <a:spcPts val="600"/>
          </a:spcAft>
          <a:buClr>
            <a:srgbClr val="F05122"/>
          </a:buClr>
          <a:buSzTx/>
          <a:buFont typeface="Arial" panose="020B0604020202020204" pitchFamily="34" charset="0"/>
          <a:buChar char="•"/>
          <a:tabLst/>
          <a:defRPr kumimoji="0" sz="1400" b="0" i="0" u="none" strike="noStrike" kern="1200" cap="none" spc="0" normalizeH="0" baseline="0" noProof="0" dirty="0" smtClean="0">
            <a:ln>
              <a:noFill/>
            </a:ln>
            <a:solidFill>
              <a:srgbClr val="000000"/>
            </a:solidFill>
            <a:effectLst/>
            <a:uLnTx/>
            <a:uFillTx/>
            <a:latin typeface="Univers" panose="020B0503020202020204" pitchFamily="34" charset="0"/>
            <a:ea typeface="+mn-ea"/>
            <a:cs typeface="+mn-cs"/>
          </a:defRPr>
        </a:defPPr>
      </a:lstStyle>
    </a:txDef>
  </a:objectDefaults>
  <a:extraClrSchemeLst/>
  <a:extLst>
    <a:ext uri="{05A4C25C-085E-4340-85A3-A5531E510DB2}">
      <thm15:themeFamily xmlns:thm15="http://schemas.microsoft.com/office/thememl/2012/main" name="MMA Confidential Disclaimer" id="{F375BBC7-BF50-493D-83CD-B809CDDB619D}" vid="{485E7B01-2021-46A0-8604-1FC7BE05FBF9}"/>
    </a:ext>
  </a:extLst>
</a:theme>
</file>

<file path=ppt/theme/theme3.xml><?xml version="1.0" encoding="utf-8"?>
<a:theme xmlns:a="http://schemas.openxmlformats.org/drawingml/2006/main" name="Admin">
  <a:themeElements>
    <a:clrScheme name="MMA Color Palette_Oct24">
      <a:dk1>
        <a:srgbClr val="000000"/>
      </a:dk1>
      <a:lt1>
        <a:srgbClr val="FFFFFF"/>
      </a:lt1>
      <a:dk2>
        <a:srgbClr val="224174"/>
      </a:dk2>
      <a:lt2>
        <a:srgbClr val="E7E6E6"/>
      </a:lt2>
      <a:accent1>
        <a:srgbClr val="224174"/>
      </a:accent1>
      <a:accent2>
        <a:srgbClr val="F05122"/>
      </a:accent2>
      <a:accent3>
        <a:srgbClr val="1C7CD5"/>
      </a:accent3>
      <a:accent4>
        <a:srgbClr val="43BEFD"/>
      </a:accent4>
      <a:accent5>
        <a:srgbClr val="5E8046"/>
      </a:accent5>
      <a:accent6>
        <a:srgbClr val="A9A9A9"/>
      </a:accent6>
      <a:hlink>
        <a:srgbClr val="224174"/>
      </a:hlink>
      <a:folHlink>
        <a:srgbClr val="2241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29802f-ae2b-45b4-bf63-a09f6c772041" xsi:nil="true"/>
    <lcf76f155ced4ddcb4097134ff3c332f xmlns="2f1453d8-fe4f-4a5d-851a-cea6836d38a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4058F8D578C641B9445FD10935C6A4" ma:contentTypeVersion="15" ma:contentTypeDescription="Create a new document." ma:contentTypeScope="" ma:versionID="7988ddeff1bff5b36aa33deea52337fb">
  <xsd:schema xmlns:xsd="http://www.w3.org/2001/XMLSchema" xmlns:xs="http://www.w3.org/2001/XMLSchema" xmlns:p="http://schemas.microsoft.com/office/2006/metadata/properties" xmlns:ns2="2f1453d8-fe4f-4a5d-851a-cea6836d38a0" xmlns:ns3="e929802f-ae2b-45b4-bf63-a09f6c772041" targetNamespace="http://schemas.microsoft.com/office/2006/metadata/properties" ma:root="true" ma:fieldsID="2244cf4b6df16d8265e4e28e23b52783" ns2:_="" ns3:_="">
    <xsd:import namespace="2f1453d8-fe4f-4a5d-851a-cea6836d38a0"/>
    <xsd:import namespace="e929802f-ae2b-45b4-bf63-a09f6c7720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453d8-fe4f-4a5d-851a-cea6836d3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cd90604-e55f-48da-9549-8bfe03f54c5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29802f-ae2b-45b4-bf63-a09f6c7720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2426eed-eb4e-4dc2-99fe-17303e7f052b}" ma:internalName="TaxCatchAll" ma:showField="CatchAllData" ma:web="e929802f-ae2b-45b4-bf63-a09f6c77204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8C392-5844-4E10-9F74-BEF9A09446FB}">
  <ds:schemaRefs>
    <ds:schemaRef ds:uri="http://purl.org/dc/elements/1.1/"/>
    <ds:schemaRef ds:uri="http://www.w3.org/XML/1998/namespace"/>
    <ds:schemaRef ds:uri="http://schemas.openxmlformats.org/package/2006/metadata/core-properties"/>
    <ds:schemaRef ds:uri="e929802f-ae2b-45b4-bf63-a09f6c772041"/>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2f1453d8-fe4f-4a5d-851a-cea6836d38a0"/>
  </ds:schemaRefs>
</ds:datastoreItem>
</file>

<file path=customXml/itemProps2.xml><?xml version="1.0" encoding="utf-8"?>
<ds:datastoreItem xmlns:ds="http://schemas.openxmlformats.org/officeDocument/2006/customXml" ds:itemID="{437248D8-A724-4A09-BFBC-BB54243016D1}">
  <ds:schemaRefs>
    <ds:schemaRef ds:uri="http://schemas.microsoft.com/sharepoint/v3/contenttype/forms"/>
  </ds:schemaRefs>
</ds:datastoreItem>
</file>

<file path=customXml/itemProps3.xml><?xml version="1.0" encoding="utf-8"?>
<ds:datastoreItem xmlns:ds="http://schemas.openxmlformats.org/officeDocument/2006/customXml" ds:itemID="{8E350406-F207-4783-8E4A-146F63EF499D}">
  <ds:schemaRefs>
    <ds:schemaRef ds:uri="2f1453d8-fe4f-4a5d-851a-cea6836d38a0"/>
    <ds:schemaRef ds:uri="e929802f-ae2b-45b4-bf63-a09f6c7720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TotalTime>
  <Words>1354</Words>
  <Application>Microsoft Office PowerPoint</Application>
  <PresentationFormat>Widescreen</PresentationFormat>
  <Paragraphs>132</Paragraphs>
  <Slides>13</Slides>
  <Notes>2</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Aptos</vt:lpstr>
      <vt:lpstr>Arial</vt:lpstr>
      <vt:lpstr>Calibri</vt:lpstr>
      <vt:lpstr>Courier New</vt:lpstr>
      <vt:lpstr>Impact</vt:lpstr>
      <vt:lpstr>System Font Regular</vt:lpstr>
      <vt:lpstr>Univers</vt:lpstr>
      <vt:lpstr>Wingdings</vt:lpstr>
      <vt:lpstr>MMA Confidential Disclaimer</vt:lpstr>
      <vt:lpstr>MMA</vt:lpstr>
      <vt:lpstr>Admin</vt:lpstr>
      <vt:lpstr>Federal and State Policy Developments and Implications for Access and 2026 Planning</vt:lpstr>
      <vt:lpstr>Navigating Market Access with Magnolia  Today’s Moderators and Invited Experts</vt:lpstr>
      <vt:lpstr>Agenda</vt:lpstr>
      <vt:lpstr>Current Landscape</vt:lpstr>
      <vt:lpstr>Federal Policy</vt:lpstr>
      <vt:lpstr>Federal Policy</vt:lpstr>
      <vt:lpstr>Thinking Out of the Box: What Are Other Solutions?</vt:lpstr>
      <vt:lpstr>State Policy</vt:lpstr>
      <vt:lpstr>PBMs are in the Cross-Hairs in States</vt:lpstr>
      <vt:lpstr>State Laws Enacted in 2025 Impacting PBMs  </vt:lpstr>
      <vt:lpstr>State 340B Laws Go All-In on Protection of Contract  Pharmacies</vt:lpstr>
      <vt:lpstr>State Laws Enacted in 2025 Impacting 340B</vt:lpstr>
      <vt:lpstr>Other State Initiatives of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Walton</dc:creator>
  <cp:lastModifiedBy>Amanda Forys</cp:lastModifiedBy>
  <cp:revision>4</cp:revision>
  <dcterms:created xsi:type="dcterms:W3CDTF">2024-01-26T19:32:05Z</dcterms:created>
  <dcterms:modified xsi:type="dcterms:W3CDTF">2025-10-23T18:10:13Z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0x010100524058F8D578C641B9445FD10935C6A4</vt:lpwstr>
  </property>
  <property fmtid="{D5CDD505-2E9C-101B-9397-08002B2CF9AE}" pid="3" name="MediaServiceImageTags">
    <vt:lpwstr/>
  </property>
</Properties>
</file>